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90" r:id="rId2"/>
    <p:sldMasterId id="2147483679" r:id="rId3"/>
    <p:sldMasterId id="2147483703" r:id="rId4"/>
  </p:sldMasterIdLst>
  <p:notesMasterIdLst>
    <p:notesMasterId r:id="rId23"/>
  </p:notesMasterIdLst>
  <p:sldIdLst>
    <p:sldId id="258" r:id="rId5"/>
    <p:sldId id="280" r:id="rId6"/>
    <p:sldId id="291" r:id="rId7"/>
    <p:sldId id="282" r:id="rId8"/>
    <p:sldId id="303" r:id="rId9"/>
    <p:sldId id="295" r:id="rId10"/>
    <p:sldId id="284" r:id="rId11"/>
    <p:sldId id="285" r:id="rId12"/>
    <p:sldId id="293" r:id="rId13"/>
    <p:sldId id="263" r:id="rId14"/>
    <p:sldId id="266" r:id="rId15"/>
    <p:sldId id="296" r:id="rId16"/>
    <p:sldId id="297" r:id="rId17"/>
    <p:sldId id="298" r:id="rId18"/>
    <p:sldId id="299" r:id="rId19"/>
    <p:sldId id="300" r:id="rId20"/>
    <p:sldId id="301" r:id="rId21"/>
    <p:sldId id="302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4F"/>
    <a:srgbClr val="D5F4F0"/>
    <a:srgbClr val="000000"/>
    <a:srgbClr val="F28231"/>
    <a:srgbClr val="FEA954"/>
    <a:srgbClr val="F8642E"/>
    <a:srgbClr val="F33F24"/>
    <a:srgbClr val="F44126"/>
    <a:srgbClr val="F9652F"/>
    <a:srgbClr val="FF8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 autoAdjust="0"/>
    <p:restoredTop sz="93785"/>
  </p:normalViewPr>
  <p:slideViewPr>
    <p:cSldViewPr snapToGrid="0" snapToObjects="1">
      <p:cViewPr>
        <p:scale>
          <a:sx n="100" d="100"/>
          <a:sy n="100" d="100"/>
        </p:scale>
        <p:origin x="147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06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35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 91"/>
          <p:cNvGrpSpPr/>
          <p:nvPr userDrawn="1"/>
        </p:nvGrpSpPr>
        <p:grpSpPr>
          <a:xfrm>
            <a:off x="-258063" y="-150125"/>
            <a:ext cx="13219335" cy="7779223"/>
            <a:chOff x="189578" y="263414"/>
            <a:chExt cx="12983049" cy="7640175"/>
          </a:xfrm>
          <a:solidFill>
            <a:schemeClr val="bg1">
              <a:alpha val="5000"/>
            </a:schemeClr>
          </a:solidFill>
        </p:grpSpPr>
        <p:grpSp>
          <p:nvGrpSpPr>
            <p:cNvPr id="10" name="组 9"/>
            <p:cNvGrpSpPr/>
            <p:nvPr userDrawn="1"/>
          </p:nvGrpSpPr>
          <p:grpSpPr>
            <a:xfrm>
              <a:off x="189578" y="263414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" name="任意形状 1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任意形状 2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任意形状 3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任意形状 4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任意形状 5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任意形状 6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任意形状 7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任意形状 8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" name="组 10"/>
            <p:cNvGrpSpPr/>
            <p:nvPr userDrawn="1"/>
          </p:nvGrpSpPr>
          <p:grpSpPr>
            <a:xfrm>
              <a:off x="1165132" y="101631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12" name="任意形状 11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任意形状 12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任意形状 13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任意形状 14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任意形状 15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任意形状 16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任意形状 17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任意形状 18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" name="组 19"/>
            <p:cNvGrpSpPr/>
            <p:nvPr userDrawn="1"/>
          </p:nvGrpSpPr>
          <p:grpSpPr>
            <a:xfrm>
              <a:off x="189578" y="187634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1" name="任意形状 20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任意形状 21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任意形状 22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任意形状 23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任意形状 24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任意形状 25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任意形状 26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任意形状 27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 28"/>
            <p:cNvGrpSpPr/>
            <p:nvPr userDrawn="1"/>
          </p:nvGrpSpPr>
          <p:grpSpPr>
            <a:xfrm>
              <a:off x="1165132" y="262924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30" name="任意形状 29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任意形状 30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任意形状 31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任意形状 32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任意形状 33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任意形状 34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任意形状 35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任意形状 36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 37"/>
            <p:cNvGrpSpPr/>
            <p:nvPr userDrawn="1"/>
          </p:nvGrpSpPr>
          <p:grpSpPr>
            <a:xfrm>
              <a:off x="189578" y="348927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39" name="任意形状 38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任意形状 39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任意形状 40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任意形状 41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任意形状 42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任意形状 43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任意形状 44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任意形状 45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 46"/>
            <p:cNvGrpSpPr/>
            <p:nvPr userDrawn="1"/>
          </p:nvGrpSpPr>
          <p:grpSpPr>
            <a:xfrm>
              <a:off x="1165132" y="424218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48" name="任意形状 47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任意形状 48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任意形状 49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任意形状 50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任意形状 51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任意形状 52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任意形状 53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任意形状 54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 55"/>
            <p:cNvGrpSpPr/>
            <p:nvPr userDrawn="1"/>
          </p:nvGrpSpPr>
          <p:grpSpPr>
            <a:xfrm>
              <a:off x="189578" y="510221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57" name="任意形状 56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任意形状 60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任意形状 61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任意形状 62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任意形状 63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 64"/>
            <p:cNvGrpSpPr/>
            <p:nvPr userDrawn="1"/>
          </p:nvGrpSpPr>
          <p:grpSpPr>
            <a:xfrm>
              <a:off x="1165132" y="585511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66" name="任意形状 65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任意形状 68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任意形状 71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任意形状 72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4" name="组 73"/>
            <p:cNvGrpSpPr/>
            <p:nvPr userDrawn="1"/>
          </p:nvGrpSpPr>
          <p:grpSpPr>
            <a:xfrm>
              <a:off x="189578" y="671514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75" name="任意形状 74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任意形状 75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任意形状 76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任意形状 77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任意形状 78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任意形状 79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任意形状 80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任意形状 81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3" name="组 82"/>
            <p:cNvGrpSpPr/>
            <p:nvPr userDrawn="1"/>
          </p:nvGrpSpPr>
          <p:grpSpPr>
            <a:xfrm>
              <a:off x="1276589" y="746804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84" name="任意形状 83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任意形状 84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任意形状 85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任意形状 86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任意形状 87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任意形状 88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任意形状 89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任意形状 90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71" name="文本占位符 170"/>
          <p:cNvSpPr>
            <a:spLocks noGrp="1"/>
          </p:cNvSpPr>
          <p:nvPr>
            <p:ph type="body" sz="quarter" idx="10"/>
          </p:nvPr>
        </p:nvSpPr>
        <p:spPr>
          <a:xfrm>
            <a:off x="3701593" y="704836"/>
            <a:ext cx="6102625" cy="8561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2" name="文本占位符 170"/>
          <p:cNvSpPr>
            <a:spLocks noGrp="1"/>
          </p:cNvSpPr>
          <p:nvPr>
            <p:ph type="body" sz="quarter" idx="11"/>
          </p:nvPr>
        </p:nvSpPr>
        <p:spPr>
          <a:xfrm>
            <a:off x="3701593" y="1552506"/>
            <a:ext cx="6102625" cy="353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5" name="任意形状 94"/>
          <p:cNvSpPr/>
          <p:nvPr userDrawn="1"/>
        </p:nvSpPr>
        <p:spPr>
          <a:xfrm flipH="1">
            <a:off x="10387098" y="3032900"/>
            <a:ext cx="1222804" cy="545935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/>
          <p:cNvSpPr/>
          <p:nvPr userDrawn="1"/>
        </p:nvSpPr>
        <p:spPr>
          <a:xfrm>
            <a:off x="1678137" y="489641"/>
            <a:ext cx="1636727" cy="530686"/>
          </a:xfrm>
          <a:custGeom>
            <a:avLst/>
            <a:gdLst>
              <a:gd name="connsiteX0" fmla="*/ 2264428 w 3466179"/>
              <a:gd name="connsiteY0" fmla="*/ 0 h 1123861"/>
              <a:gd name="connsiteX1" fmla="*/ 2968069 w 3466179"/>
              <a:gd name="connsiteY1" fmla="*/ 703641 h 1123861"/>
              <a:gd name="connsiteX2" fmla="*/ 2963260 w 3466179"/>
              <a:gd name="connsiteY2" fmla="*/ 751346 h 1123861"/>
              <a:gd name="connsiteX3" fmla="*/ 2984332 w 3466179"/>
              <a:gd name="connsiteY3" fmla="*/ 739908 h 1123861"/>
              <a:gd name="connsiteX4" fmla="*/ 3119338 w 3466179"/>
              <a:gd name="connsiteY4" fmla="*/ 712652 h 1123861"/>
              <a:gd name="connsiteX5" fmla="*/ 3438923 w 3466179"/>
              <a:gd name="connsiteY5" fmla="*/ 924487 h 1123861"/>
              <a:gd name="connsiteX6" fmla="*/ 3465973 w 3466179"/>
              <a:gd name="connsiteY6" fmla="*/ 1058471 h 1123861"/>
              <a:gd name="connsiteX7" fmla="*/ 3466178 w 3466179"/>
              <a:gd name="connsiteY7" fmla="*/ 1058471 h 1123861"/>
              <a:gd name="connsiteX8" fmla="*/ 3466178 w 3466179"/>
              <a:gd name="connsiteY8" fmla="*/ 1059488 h 1123861"/>
              <a:gd name="connsiteX9" fmla="*/ 3466179 w 3466179"/>
              <a:gd name="connsiteY9" fmla="*/ 1059493 h 1123861"/>
              <a:gd name="connsiteX10" fmla="*/ 3466178 w 3466179"/>
              <a:gd name="connsiteY10" fmla="*/ 1059498 h 1123861"/>
              <a:gd name="connsiteX11" fmla="*/ 3466178 w 3466179"/>
              <a:gd name="connsiteY11" fmla="*/ 1123861 h 1123861"/>
              <a:gd name="connsiteX12" fmla="*/ 0 w 3466179"/>
              <a:gd name="connsiteY12" fmla="*/ 1123861 h 1123861"/>
              <a:gd name="connsiteX13" fmla="*/ 0 w 3466179"/>
              <a:gd name="connsiteY13" fmla="*/ 969296 h 1123861"/>
              <a:gd name="connsiteX14" fmla="*/ 347 w 3466179"/>
              <a:gd name="connsiteY14" fmla="*/ 969296 h 1123861"/>
              <a:gd name="connsiteX15" fmla="*/ 0 w 3466179"/>
              <a:gd name="connsiteY15" fmla="*/ 965848 h 1123861"/>
              <a:gd name="connsiteX16" fmla="*/ 441435 w 3466179"/>
              <a:gd name="connsiteY16" fmla="*/ 524413 h 1123861"/>
              <a:gd name="connsiteX17" fmla="*/ 688245 w 3466179"/>
              <a:gd name="connsiteY17" fmla="*/ 599803 h 1123861"/>
              <a:gd name="connsiteX18" fmla="*/ 720227 w 3466179"/>
              <a:gd name="connsiteY18" fmla="*/ 626190 h 1123861"/>
              <a:gd name="connsiteX19" fmla="*/ 722519 w 3466179"/>
              <a:gd name="connsiteY19" fmla="*/ 618805 h 1123861"/>
              <a:gd name="connsiteX20" fmla="*/ 1245476 w 3466179"/>
              <a:gd name="connsiteY20" fmla="*/ 272166 h 1123861"/>
              <a:gd name="connsiteX21" fmla="*/ 1562803 w 3466179"/>
              <a:gd name="connsiteY21" fmla="*/ 369096 h 1123861"/>
              <a:gd name="connsiteX22" fmla="*/ 1622342 w 3466179"/>
              <a:gd name="connsiteY22" fmla="*/ 418220 h 1123861"/>
              <a:gd name="connsiteX23" fmla="*/ 1680958 w 3466179"/>
              <a:gd name="connsiteY23" fmla="*/ 310229 h 1123861"/>
              <a:gd name="connsiteX24" fmla="*/ 2264428 w 3466179"/>
              <a:gd name="connsiteY24" fmla="*/ 0 h 11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66179" h="1123861">
                <a:moveTo>
                  <a:pt x="2264428" y="0"/>
                </a:moveTo>
                <a:cubicBezTo>
                  <a:pt x="2653038" y="0"/>
                  <a:pt x="2968069" y="315031"/>
                  <a:pt x="2968069" y="703641"/>
                </a:cubicBezTo>
                <a:lnTo>
                  <a:pt x="2963260" y="751346"/>
                </a:lnTo>
                <a:lnTo>
                  <a:pt x="2984332" y="739908"/>
                </a:lnTo>
                <a:cubicBezTo>
                  <a:pt x="3025828" y="722357"/>
                  <a:pt x="3071449" y="712652"/>
                  <a:pt x="3119338" y="712652"/>
                </a:cubicBezTo>
                <a:cubicBezTo>
                  <a:pt x="3263005" y="712652"/>
                  <a:pt x="3386269" y="800000"/>
                  <a:pt x="3438923" y="924487"/>
                </a:cubicBezTo>
                <a:lnTo>
                  <a:pt x="3465973" y="1058471"/>
                </a:lnTo>
                <a:lnTo>
                  <a:pt x="3466178" y="1058471"/>
                </a:lnTo>
                <a:lnTo>
                  <a:pt x="3466178" y="1059488"/>
                </a:lnTo>
                <a:lnTo>
                  <a:pt x="3466179" y="1059493"/>
                </a:lnTo>
                <a:lnTo>
                  <a:pt x="3466178" y="1059498"/>
                </a:lnTo>
                <a:lnTo>
                  <a:pt x="3466178" y="1123861"/>
                </a:lnTo>
                <a:lnTo>
                  <a:pt x="0" y="1123861"/>
                </a:lnTo>
                <a:lnTo>
                  <a:pt x="0" y="969296"/>
                </a:lnTo>
                <a:lnTo>
                  <a:pt x="347" y="969296"/>
                </a:lnTo>
                <a:lnTo>
                  <a:pt x="0" y="965848"/>
                </a:lnTo>
                <a:cubicBezTo>
                  <a:pt x="0" y="722050"/>
                  <a:pt x="197637" y="524413"/>
                  <a:pt x="441435" y="524413"/>
                </a:cubicBezTo>
                <a:cubicBezTo>
                  <a:pt x="532859" y="524413"/>
                  <a:pt x="617792" y="552206"/>
                  <a:pt x="688245" y="599803"/>
                </a:cubicBezTo>
                <a:lnTo>
                  <a:pt x="720227" y="626190"/>
                </a:lnTo>
                <a:lnTo>
                  <a:pt x="722519" y="618805"/>
                </a:lnTo>
                <a:cubicBezTo>
                  <a:pt x="808679" y="415099"/>
                  <a:pt x="1010385" y="272166"/>
                  <a:pt x="1245476" y="272166"/>
                </a:cubicBezTo>
                <a:cubicBezTo>
                  <a:pt x="1363021" y="272166"/>
                  <a:pt x="1472220" y="307899"/>
                  <a:pt x="1562803" y="369096"/>
                </a:cubicBezTo>
                <a:lnTo>
                  <a:pt x="1622342" y="418220"/>
                </a:lnTo>
                <a:lnTo>
                  <a:pt x="1680958" y="310229"/>
                </a:lnTo>
                <a:cubicBezTo>
                  <a:pt x="1807407" y="123059"/>
                  <a:pt x="2021546" y="0"/>
                  <a:pt x="226442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/>
          <p:cNvSpPr/>
          <p:nvPr userDrawn="1"/>
        </p:nvSpPr>
        <p:spPr>
          <a:xfrm>
            <a:off x="6483159" y="2526559"/>
            <a:ext cx="1222804" cy="545935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任意形状 97"/>
          <p:cNvSpPr/>
          <p:nvPr userDrawn="1"/>
        </p:nvSpPr>
        <p:spPr>
          <a:xfrm>
            <a:off x="9896321" y="3362360"/>
            <a:ext cx="940409" cy="419856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9" name="任意形状 98"/>
          <p:cNvSpPr/>
          <p:nvPr userDrawn="1"/>
        </p:nvSpPr>
        <p:spPr>
          <a:xfrm>
            <a:off x="1096191" y="824232"/>
            <a:ext cx="836505" cy="373467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0" name="任意形状 99"/>
          <p:cNvSpPr/>
          <p:nvPr userDrawn="1"/>
        </p:nvSpPr>
        <p:spPr>
          <a:xfrm flipH="1">
            <a:off x="487080" y="2717118"/>
            <a:ext cx="754117" cy="336684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101" name="组 100"/>
          <p:cNvGrpSpPr/>
          <p:nvPr userDrawn="1"/>
        </p:nvGrpSpPr>
        <p:grpSpPr>
          <a:xfrm>
            <a:off x="1831724" y="1571473"/>
            <a:ext cx="1254928" cy="679602"/>
            <a:chOff x="5713722" y="247374"/>
            <a:chExt cx="2019870" cy="1093855"/>
          </a:xfrm>
        </p:grpSpPr>
        <p:sp>
          <p:nvSpPr>
            <p:cNvPr id="102" name="任意形状 101"/>
            <p:cNvSpPr/>
            <p:nvPr/>
          </p:nvSpPr>
          <p:spPr>
            <a:xfrm>
              <a:off x="5713722" y="247374"/>
              <a:ext cx="2019870" cy="1093855"/>
            </a:xfrm>
            <a:custGeom>
              <a:avLst/>
              <a:gdLst>
                <a:gd name="connsiteX0" fmla="*/ 1009935 w 2019870"/>
                <a:gd name="connsiteY0" fmla="*/ 0 h 1093855"/>
                <a:gd name="connsiteX1" fmla="*/ 2019870 w 2019870"/>
                <a:gd name="connsiteY1" fmla="*/ 1009935 h 1093855"/>
                <a:gd name="connsiteX2" fmla="*/ 2011410 w 2019870"/>
                <a:gd name="connsiteY2" fmla="*/ 1093855 h 1093855"/>
                <a:gd name="connsiteX3" fmla="*/ 8460 w 2019870"/>
                <a:gd name="connsiteY3" fmla="*/ 1093855 h 1093855"/>
                <a:gd name="connsiteX4" fmla="*/ 0 w 2019870"/>
                <a:gd name="connsiteY4" fmla="*/ 1009935 h 1093855"/>
                <a:gd name="connsiteX5" fmla="*/ 1009935 w 2019870"/>
                <a:gd name="connsiteY5" fmla="*/ 0 h 10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870" h="1093855">
                  <a:moveTo>
                    <a:pt x="1009935" y="0"/>
                  </a:moveTo>
                  <a:cubicBezTo>
                    <a:pt x="1567707" y="0"/>
                    <a:pt x="2019870" y="452163"/>
                    <a:pt x="2019870" y="1009935"/>
                  </a:cubicBezTo>
                  <a:lnTo>
                    <a:pt x="2011410" y="1093855"/>
                  </a:lnTo>
                  <a:lnTo>
                    <a:pt x="8460" y="1093855"/>
                  </a:lnTo>
                  <a:lnTo>
                    <a:pt x="0" y="1009935"/>
                  </a:lnTo>
                  <a:cubicBezTo>
                    <a:pt x="0" y="452163"/>
                    <a:pt x="452163" y="0"/>
                    <a:pt x="1009935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任意形状 102"/>
            <p:cNvSpPr/>
            <p:nvPr/>
          </p:nvSpPr>
          <p:spPr>
            <a:xfrm>
              <a:off x="5825547" y="368491"/>
              <a:ext cx="1796220" cy="972738"/>
            </a:xfrm>
            <a:custGeom>
              <a:avLst/>
              <a:gdLst>
                <a:gd name="connsiteX0" fmla="*/ 1009935 w 2019870"/>
                <a:gd name="connsiteY0" fmla="*/ 0 h 1093855"/>
                <a:gd name="connsiteX1" fmla="*/ 2019870 w 2019870"/>
                <a:gd name="connsiteY1" fmla="*/ 1009935 h 1093855"/>
                <a:gd name="connsiteX2" fmla="*/ 2011410 w 2019870"/>
                <a:gd name="connsiteY2" fmla="*/ 1093855 h 1093855"/>
                <a:gd name="connsiteX3" fmla="*/ 8460 w 2019870"/>
                <a:gd name="connsiteY3" fmla="*/ 1093855 h 1093855"/>
                <a:gd name="connsiteX4" fmla="*/ 0 w 2019870"/>
                <a:gd name="connsiteY4" fmla="*/ 1009935 h 1093855"/>
                <a:gd name="connsiteX5" fmla="*/ 1009935 w 2019870"/>
                <a:gd name="connsiteY5" fmla="*/ 0 h 10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870" h="1093855">
                  <a:moveTo>
                    <a:pt x="1009935" y="0"/>
                  </a:moveTo>
                  <a:cubicBezTo>
                    <a:pt x="1567707" y="0"/>
                    <a:pt x="2019870" y="452163"/>
                    <a:pt x="2019870" y="1009935"/>
                  </a:cubicBezTo>
                  <a:lnTo>
                    <a:pt x="2011410" y="1093855"/>
                  </a:lnTo>
                  <a:lnTo>
                    <a:pt x="8460" y="1093855"/>
                  </a:lnTo>
                  <a:lnTo>
                    <a:pt x="0" y="1009935"/>
                  </a:lnTo>
                  <a:cubicBezTo>
                    <a:pt x="0" y="452163"/>
                    <a:pt x="452163" y="0"/>
                    <a:pt x="100993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任意形状 103"/>
            <p:cNvSpPr/>
            <p:nvPr/>
          </p:nvSpPr>
          <p:spPr>
            <a:xfrm>
              <a:off x="5970500" y="525489"/>
              <a:ext cx="1506314" cy="815740"/>
            </a:xfrm>
            <a:custGeom>
              <a:avLst/>
              <a:gdLst>
                <a:gd name="connsiteX0" fmla="*/ 1009935 w 2019870"/>
                <a:gd name="connsiteY0" fmla="*/ 0 h 1093855"/>
                <a:gd name="connsiteX1" fmla="*/ 2019870 w 2019870"/>
                <a:gd name="connsiteY1" fmla="*/ 1009935 h 1093855"/>
                <a:gd name="connsiteX2" fmla="*/ 2011410 w 2019870"/>
                <a:gd name="connsiteY2" fmla="*/ 1093855 h 1093855"/>
                <a:gd name="connsiteX3" fmla="*/ 8460 w 2019870"/>
                <a:gd name="connsiteY3" fmla="*/ 1093855 h 1093855"/>
                <a:gd name="connsiteX4" fmla="*/ 0 w 2019870"/>
                <a:gd name="connsiteY4" fmla="*/ 1009935 h 1093855"/>
                <a:gd name="connsiteX5" fmla="*/ 1009935 w 2019870"/>
                <a:gd name="connsiteY5" fmla="*/ 0 h 10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870" h="1093855">
                  <a:moveTo>
                    <a:pt x="1009935" y="0"/>
                  </a:moveTo>
                  <a:cubicBezTo>
                    <a:pt x="1567707" y="0"/>
                    <a:pt x="2019870" y="452163"/>
                    <a:pt x="2019870" y="1009935"/>
                  </a:cubicBezTo>
                  <a:lnTo>
                    <a:pt x="2011410" y="1093855"/>
                  </a:lnTo>
                  <a:lnTo>
                    <a:pt x="8460" y="1093855"/>
                  </a:lnTo>
                  <a:lnTo>
                    <a:pt x="0" y="1009935"/>
                  </a:lnTo>
                  <a:cubicBezTo>
                    <a:pt x="0" y="452163"/>
                    <a:pt x="452163" y="0"/>
                    <a:pt x="100993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任意形状 104"/>
            <p:cNvSpPr/>
            <p:nvPr/>
          </p:nvSpPr>
          <p:spPr>
            <a:xfrm>
              <a:off x="6116477" y="683596"/>
              <a:ext cx="1214361" cy="657633"/>
            </a:xfrm>
            <a:custGeom>
              <a:avLst/>
              <a:gdLst>
                <a:gd name="connsiteX0" fmla="*/ 1009935 w 2019870"/>
                <a:gd name="connsiteY0" fmla="*/ 0 h 1093855"/>
                <a:gd name="connsiteX1" fmla="*/ 2019870 w 2019870"/>
                <a:gd name="connsiteY1" fmla="*/ 1009935 h 1093855"/>
                <a:gd name="connsiteX2" fmla="*/ 2011410 w 2019870"/>
                <a:gd name="connsiteY2" fmla="*/ 1093855 h 1093855"/>
                <a:gd name="connsiteX3" fmla="*/ 8460 w 2019870"/>
                <a:gd name="connsiteY3" fmla="*/ 1093855 h 1093855"/>
                <a:gd name="connsiteX4" fmla="*/ 0 w 2019870"/>
                <a:gd name="connsiteY4" fmla="*/ 1009935 h 1093855"/>
                <a:gd name="connsiteX5" fmla="*/ 1009935 w 2019870"/>
                <a:gd name="connsiteY5" fmla="*/ 0 h 10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870" h="1093855">
                  <a:moveTo>
                    <a:pt x="1009935" y="0"/>
                  </a:moveTo>
                  <a:cubicBezTo>
                    <a:pt x="1567707" y="0"/>
                    <a:pt x="2019870" y="452163"/>
                    <a:pt x="2019870" y="1009935"/>
                  </a:cubicBezTo>
                  <a:lnTo>
                    <a:pt x="2011410" y="1093855"/>
                  </a:lnTo>
                  <a:lnTo>
                    <a:pt x="8460" y="1093855"/>
                  </a:lnTo>
                  <a:lnTo>
                    <a:pt x="0" y="1009935"/>
                  </a:lnTo>
                  <a:cubicBezTo>
                    <a:pt x="0" y="452163"/>
                    <a:pt x="452163" y="0"/>
                    <a:pt x="100993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任意形状 105"/>
            <p:cNvSpPr/>
            <p:nvPr/>
          </p:nvSpPr>
          <p:spPr>
            <a:xfrm>
              <a:off x="6245126" y="822935"/>
              <a:ext cx="957062" cy="518294"/>
            </a:xfrm>
            <a:custGeom>
              <a:avLst/>
              <a:gdLst>
                <a:gd name="connsiteX0" fmla="*/ 1009935 w 2019870"/>
                <a:gd name="connsiteY0" fmla="*/ 0 h 1093855"/>
                <a:gd name="connsiteX1" fmla="*/ 2019870 w 2019870"/>
                <a:gd name="connsiteY1" fmla="*/ 1009935 h 1093855"/>
                <a:gd name="connsiteX2" fmla="*/ 2011410 w 2019870"/>
                <a:gd name="connsiteY2" fmla="*/ 1093855 h 1093855"/>
                <a:gd name="connsiteX3" fmla="*/ 8460 w 2019870"/>
                <a:gd name="connsiteY3" fmla="*/ 1093855 h 1093855"/>
                <a:gd name="connsiteX4" fmla="*/ 0 w 2019870"/>
                <a:gd name="connsiteY4" fmla="*/ 1009935 h 1093855"/>
                <a:gd name="connsiteX5" fmla="*/ 1009935 w 2019870"/>
                <a:gd name="connsiteY5" fmla="*/ 0 h 10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870" h="1093855">
                  <a:moveTo>
                    <a:pt x="1009935" y="0"/>
                  </a:moveTo>
                  <a:cubicBezTo>
                    <a:pt x="1567707" y="0"/>
                    <a:pt x="2019870" y="452163"/>
                    <a:pt x="2019870" y="1009935"/>
                  </a:cubicBezTo>
                  <a:lnTo>
                    <a:pt x="2011410" y="1093855"/>
                  </a:lnTo>
                  <a:lnTo>
                    <a:pt x="8460" y="1093855"/>
                  </a:lnTo>
                  <a:lnTo>
                    <a:pt x="0" y="1009935"/>
                  </a:lnTo>
                  <a:cubicBezTo>
                    <a:pt x="0" y="452163"/>
                    <a:pt x="452163" y="0"/>
                    <a:pt x="1009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7" name="任意形状 106"/>
          <p:cNvSpPr/>
          <p:nvPr userDrawn="1"/>
        </p:nvSpPr>
        <p:spPr>
          <a:xfrm>
            <a:off x="1482869" y="2041089"/>
            <a:ext cx="822598" cy="266716"/>
          </a:xfrm>
          <a:custGeom>
            <a:avLst/>
            <a:gdLst>
              <a:gd name="connsiteX0" fmla="*/ 2264428 w 3466179"/>
              <a:gd name="connsiteY0" fmla="*/ 0 h 1123861"/>
              <a:gd name="connsiteX1" fmla="*/ 2968069 w 3466179"/>
              <a:gd name="connsiteY1" fmla="*/ 703641 h 1123861"/>
              <a:gd name="connsiteX2" fmla="*/ 2963260 w 3466179"/>
              <a:gd name="connsiteY2" fmla="*/ 751346 h 1123861"/>
              <a:gd name="connsiteX3" fmla="*/ 2984332 w 3466179"/>
              <a:gd name="connsiteY3" fmla="*/ 739908 h 1123861"/>
              <a:gd name="connsiteX4" fmla="*/ 3119338 w 3466179"/>
              <a:gd name="connsiteY4" fmla="*/ 712652 h 1123861"/>
              <a:gd name="connsiteX5" fmla="*/ 3438923 w 3466179"/>
              <a:gd name="connsiteY5" fmla="*/ 924487 h 1123861"/>
              <a:gd name="connsiteX6" fmla="*/ 3465973 w 3466179"/>
              <a:gd name="connsiteY6" fmla="*/ 1058471 h 1123861"/>
              <a:gd name="connsiteX7" fmla="*/ 3466178 w 3466179"/>
              <a:gd name="connsiteY7" fmla="*/ 1058471 h 1123861"/>
              <a:gd name="connsiteX8" fmla="*/ 3466178 w 3466179"/>
              <a:gd name="connsiteY8" fmla="*/ 1059488 h 1123861"/>
              <a:gd name="connsiteX9" fmla="*/ 3466179 w 3466179"/>
              <a:gd name="connsiteY9" fmla="*/ 1059493 h 1123861"/>
              <a:gd name="connsiteX10" fmla="*/ 3466178 w 3466179"/>
              <a:gd name="connsiteY10" fmla="*/ 1059498 h 1123861"/>
              <a:gd name="connsiteX11" fmla="*/ 3466178 w 3466179"/>
              <a:gd name="connsiteY11" fmla="*/ 1123861 h 1123861"/>
              <a:gd name="connsiteX12" fmla="*/ 0 w 3466179"/>
              <a:gd name="connsiteY12" fmla="*/ 1123861 h 1123861"/>
              <a:gd name="connsiteX13" fmla="*/ 0 w 3466179"/>
              <a:gd name="connsiteY13" fmla="*/ 969296 h 1123861"/>
              <a:gd name="connsiteX14" fmla="*/ 347 w 3466179"/>
              <a:gd name="connsiteY14" fmla="*/ 969296 h 1123861"/>
              <a:gd name="connsiteX15" fmla="*/ 0 w 3466179"/>
              <a:gd name="connsiteY15" fmla="*/ 965848 h 1123861"/>
              <a:gd name="connsiteX16" fmla="*/ 441435 w 3466179"/>
              <a:gd name="connsiteY16" fmla="*/ 524413 h 1123861"/>
              <a:gd name="connsiteX17" fmla="*/ 688245 w 3466179"/>
              <a:gd name="connsiteY17" fmla="*/ 599803 h 1123861"/>
              <a:gd name="connsiteX18" fmla="*/ 720227 w 3466179"/>
              <a:gd name="connsiteY18" fmla="*/ 626190 h 1123861"/>
              <a:gd name="connsiteX19" fmla="*/ 722519 w 3466179"/>
              <a:gd name="connsiteY19" fmla="*/ 618805 h 1123861"/>
              <a:gd name="connsiteX20" fmla="*/ 1245476 w 3466179"/>
              <a:gd name="connsiteY20" fmla="*/ 272166 h 1123861"/>
              <a:gd name="connsiteX21" fmla="*/ 1562803 w 3466179"/>
              <a:gd name="connsiteY21" fmla="*/ 369096 h 1123861"/>
              <a:gd name="connsiteX22" fmla="*/ 1622342 w 3466179"/>
              <a:gd name="connsiteY22" fmla="*/ 418220 h 1123861"/>
              <a:gd name="connsiteX23" fmla="*/ 1680958 w 3466179"/>
              <a:gd name="connsiteY23" fmla="*/ 310229 h 1123861"/>
              <a:gd name="connsiteX24" fmla="*/ 2264428 w 3466179"/>
              <a:gd name="connsiteY24" fmla="*/ 0 h 11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66179" h="1123861">
                <a:moveTo>
                  <a:pt x="2264428" y="0"/>
                </a:moveTo>
                <a:cubicBezTo>
                  <a:pt x="2653038" y="0"/>
                  <a:pt x="2968069" y="315031"/>
                  <a:pt x="2968069" y="703641"/>
                </a:cubicBezTo>
                <a:lnTo>
                  <a:pt x="2963260" y="751346"/>
                </a:lnTo>
                <a:lnTo>
                  <a:pt x="2984332" y="739908"/>
                </a:lnTo>
                <a:cubicBezTo>
                  <a:pt x="3025828" y="722357"/>
                  <a:pt x="3071449" y="712652"/>
                  <a:pt x="3119338" y="712652"/>
                </a:cubicBezTo>
                <a:cubicBezTo>
                  <a:pt x="3263005" y="712652"/>
                  <a:pt x="3386269" y="800000"/>
                  <a:pt x="3438923" y="924487"/>
                </a:cubicBezTo>
                <a:lnTo>
                  <a:pt x="3465973" y="1058471"/>
                </a:lnTo>
                <a:lnTo>
                  <a:pt x="3466178" y="1058471"/>
                </a:lnTo>
                <a:lnTo>
                  <a:pt x="3466178" y="1059488"/>
                </a:lnTo>
                <a:lnTo>
                  <a:pt x="3466179" y="1059493"/>
                </a:lnTo>
                <a:lnTo>
                  <a:pt x="3466178" y="1059498"/>
                </a:lnTo>
                <a:lnTo>
                  <a:pt x="3466178" y="1123861"/>
                </a:lnTo>
                <a:lnTo>
                  <a:pt x="0" y="1123861"/>
                </a:lnTo>
                <a:lnTo>
                  <a:pt x="0" y="969296"/>
                </a:lnTo>
                <a:lnTo>
                  <a:pt x="347" y="969296"/>
                </a:lnTo>
                <a:lnTo>
                  <a:pt x="0" y="965848"/>
                </a:lnTo>
                <a:cubicBezTo>
                  <a:pt x="0" y="722050"/>
                  <a:pt x="197637" y="524413"/>
                  <a:pt x="441435" y="524413"/>
                </a:cubicBezTo>
                <a:cubicBezTo>
                  <a:pt x="532859" y="524413"/>
                  <a:pt x="617792" y="552206"/>
                  <a:pt x="688245" y="599803"/>
                </a:cubicBezTo>
                <a:lnTo>
                  <a:pt x="720227" y="626190"/>
                </a:lnTo>
                <a:lnTo>
                  <a:pt x="722519" y="618805"/>
                </a:lnTo>
                <a:cubicBezTo>
                  <a:pt x="808679" y="415099"/>
                  <a:pt x="1010385" y="272166"/>
                  <a:pt x="1245476" y="272166"/>
                </a:cubicBezTo>
                <a:cubicBezTo>
                  <a:pt x="1363021" y="272166"/>
                  <a:pt x="1472220" y="307899"/>
                  <a:pt x="1562803" y="369096"/>
                </a:cubicBezTo>
                <a:lnTo>
                  <a:pt x="1622342" y="418220"/>
                </a:lnTo>
                <a:lnTo>
                  <a:pt x="1680958" y="310229"/>
                </a:lnTo>
                <a:cubicBezTo>
                  <a:pt x="1807407" y="123059"/>
                  <a:pt x="2021546" y="0"/>
                  <a:pt x="22644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8" name="任意形状 107"/>
          <p:cNvSpPr/>
          <p:nvPr userDrawn="1"/>
        </p:nvSpPr>
        <p:spPr>
          <a:xfrm>
            <a:off x="2630223" y="1975143"/>
            <a:ext cx="613732" cy="274008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663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24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16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20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7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60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88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13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26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-258063" y="-150125"/>
            <a:ext cx="13219335" cy="7779223"/>
            <a:chOff x="189578" y="263414"/>
            <a:chExt cx="12983049" cy="7640175"/>
          </a:xfrm>
          <a:solidFill>
            <a:schemeClr val="bg1">
              <a:alpha val="5000"/>
            </a:schemeClr>
          </a:solidFill>
        </p:grpSpPr>
        <p:grpSp>
          <p:nvGrpSpPr>
            <p:cNvPr id="3" name="组 2"/>
            <p:cNvGrpSpPr/>
            <p:nvPr userDrawn="1"/>
          </p:nvGrpSpPr>
          <p:grpSpPr>
            <a:xfrm>
              <a:off x="189578" y="263414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85" name="任意形状 84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任意形状 85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任意形状 86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任意形状 87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任意形状 88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任意形状 89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任意形状 90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任意形状 91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1165132" y="101631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77" name="任意形状 76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任意形状 77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任意形状 78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任意形状 79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任意形状 80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任意形状 81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任意形状 82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任意形状 83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" name="组 4"/>
            <p:cNvGrpSpPr/>
            <p:nvPr userDrawn="1"/>
          </p:nvGrpSpPr>
          <p:grpSpPr>
            <a:xfrm>
              <a:off x="189578" y="187634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69" name="任意形状 68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任意形状 71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任意形状 72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任意形状 73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任意形状 74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任意形状 75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" name="组 5"/>
            <p:cNvGrpSpPr/>
            <p:nvPr userDrawn="1"/>
          </p:nvGrpSpPr>
          <p:grpSpPr>
            <a:xfrm>
              <a:off x="1165132" y="262924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61" name="任意形状 60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任意形状 61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任意形状 62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任意形状 63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任意形状 64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任意形状 65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" name="组 6"/>
            <p:cNvGrpSpPr/>
            <p:nvPr userDrawn="1"/>
          </p:nvGrpSpPr>
          <p:grpSpPr>
            <a:xfrm>
              <a:off x="189578" y="348927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53" name="任意形状 52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任意形状 53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任意形状 54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任意形状 55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任意形状 56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" name="组 7"/>
            <p:cNvGrpSpPr/>
            <p:nvPr userDrawn="1"/>
          </p:nvGrpSpPr>
          <p:grpSpPr>
            <a:xfrm>
              <a:off x="1165132" y="424218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45" name="任意形状 44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任意形状 45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任意形状 46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任意形状 47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任意形状 48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任意形状 49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任意形状 50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任意形状 51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" name="组 8"/>
            <p:cNvGrpSpPr/>
            <p:nvPr userDrawn="1"/>
          </p:nvGrpSpPr>
          <p:grpSpPr>
            <a:xfrm>
              <a:off x="189578" y="510221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37" name="任意形状 36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任意形状 37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任意形状 38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任意形状 39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任意形状 40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任意形状 41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任意形状 42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任意形状 43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" name="组 9"/>
            <p:cNvGrpSpPr/>
            <p:nvPr userDrawn="1"/>
          </p:nvGrpSpPr>
          <p:grpSpPr>
            <a:xfrm>
              <a:off x="1165132" y="585511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9" name="任意形状 28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任意形状 29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任意形状 30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任意形状 31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任意形状 32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任意形状 33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任意形状 34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任意形状 35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" name="组 10"/>
            <p:cNvGrpSpPr/>
            <p:nvPr userDrawn="1"/>
          </p:nvGrpSpPr>
          <p:grpSpPr>
            <a:xfrm>
              <a:off x="189578" y="671514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1" name="任意形状 20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任意形状 21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任意形状 22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任意形状 23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任意形状 24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任意形状 25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任意形状 26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任意形状 27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" name="组 11"/>
            <p:cNvGrpSpPr/>
            <p:nvPr userDrawn="1"/>
          </p:nvGrpSpPr>
          <p:grpSpPr>
            <a:xfrm>
              <a:off x="1276589" y="746804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13" name="任意形状 12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任意形状 13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任意形状 14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任意形状 15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任意形状 16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任意形状 17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任意形状 18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任意形状 19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93" name="Freeform 5"/>
          <p:cNvSpPr>
            <a:spLocks/>
          </p:cNvSpPr>
          <p:nvPr userDrawn="1"/>
        </p:nvSpPr>
        <p:spPr bwMode="auto">
          <a:xfrm>
            <a:off x="555584" y="-1588"/>
            <a:ext cx="11477665" cy="6859588"/>
          </a:xfrm>
          <a:custGeom>
            <a:avLst/>
            <a:gdLst>
              <a:gd name="T0" fmla="*/ 505 w 603"/>
              <a:gd name="T1" fmla="*/ 141 h 341"/>
              <a:gd name="T2" fmla="*/ 483 w 603"/>
              <a:gd name="T3" fmla="*/ 126 h 341"/>
              <a:gd name="T4" fmla="*/ 504 w 603"/>
              <a:gd name="T5" fmla="*/ 113 h 341"/>
              <a:gd name="T6" fmla="*/ 540 w 603"/>
              <a:gd name="T7" fmla="*/ 108 h 341"/>
              <a:gd name="T8" fmla="*/ 578 w 603"/>
              <a:gd name="T9" fmla="*/ 54 h 341"/>
              <a:gd name="T10" fmla="*/ 514 w 603"/>
              <a:gd name="T11" fmla="*/ 0 h 341"/>
              <a:gd name="T12" fmla="*/ 201 w 603"/>
              <a:gd name="T13" fmla="*/ 0 h 341"/>
              <a:gd name="T14" fmla="*/ 165 w 603"/>
              <a:gd name="T15" fmla="*/ 29 h 341"/>
              <a:gd name="T16" fmla="*/ 191 w 603"/>
              <a:gd name="T17" fmla="*/ 58 h 341"/>
              <a:gd name="T18" fmla="*/ 202 w 603"/>
              <a:gd name="T19" fmla="*/ 58 h 341"/>
              <a:gd name="T20" fmla="*/ 215 w 603"/>
              <a:gd name="T21" fmla="*/ 71 h 341"/>
              <a:gd name="T22" fmla="*/ 202 w 603"/>
              <a:gd name="T23" fmla="*/ 84 h 341"/>
              <a:gd name="T24" fmla="*/ 175 w 603"/>
              <a:gd name="T25" fmla="*/ 83 h 341"/>
              <a:gd name="T26" fmla="*/ 49 w 603"/>
              <a:gd name="T27" fmla="*/ 83 h 341"/>
              <a:gd name="T28" fmla="*/ 0 w 603"/>
              <a:gd name="T29" fmla="*/ 133 h 341"/>
              <a:gd name="T30" fmla="*/ 0 w 603"/>
              <a:gd name="T31" fmla="*/ 137 h 341"/>
              <a:gd name="T32" fmla="*/ 36 w 603"/>
              <a:gd name="T33" fmla="*/ 184 h 341"/>
              <a:gd name="T34" fmla="*/ 111 w 603"/>
              <a:gd name="T35" fmla="*/ 184 h 341"/>
              <a:gd name="T36" fmla="*/ 124 w 603"/>
              <a:gd name="T37" fmla="*/ 198 h 341"/>
              <a:gd name="T38" fmla="*/ 111 w 603"/>
              <a:gd name="T39" fmla="*/ 210 h 341"/>
              <a:gd name="T40" fmla="*/ 100 w 603"/>
              <a:gd name="T41" fmla="*/ 210 h 341"/>
              <a:gd name="T42" fmla="*/ 92 w 603"/>
              <a:gd name="T43" fmla="*/ 210 h 341"/>
              <a:gd name="T44" fmla="*/ 54 w 603"/>
              <a:gd name="T45" fmla="*/ 249 h 341"/>
              <a:gd name="T46" fmla="*/ 54 w 603"/>
              <a:gd name="T47" fmla="*/ 253 h 341"/>
              <a:gd name="T48" fmla="*/ 79 w 603"/>
              <a:gd name="T49" fmla="*/ 290 h 341"/>
              <a:gd name="T50" fmla="*/ 240 w 603"/>
              <a:gd name="T51" fmla="*/ 290 h 341"/>
              <a:gd name="T52" fmla="*/ 252 w 603"/>
              <a:gd name="T53" fmla="*/ 300 h 341"/>
              <a:gd name="T54" fmla="*/ 238 w 603"/>
              <a:gd name="T55" fmla="*/ 311 h 341"/>
              <a:gd name="T56" fmla="*/ 223 w 603"/>
              <a:gd name="T57" fmla="*/ 325 h 341"/>
              <a:gd name="T58" fmla="*/ 239 w 603"/>
              <a:gd name="T59" fmla="*/ 341 h 341"/>
              <a:gd name="T60" fmla="*/ 356 w 603"/>
              <a:gd name="T61" fmla="*/ 341 h 341"/>
              <a:gd name="T62" fmla="*/ 431 w 603"/>
              <a:gd name="T63" fmla="*/ 341 h 341"/>
              <a:gd name="T64" fmla="*/ 509 w 603"/>
              <a:gd name="T65" fmla="*/ 341 h 341"/>
              <a:gd name="T66" fmla="*/ 603 w 603"/>
              <a:gd name="T67" fmla="*/ 236 h 341"/>
              <a:gd name="T68" fmla="*/ 505 w 603"/>
              <a:gd name="T69" fmla="*/ 1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341">
                <a:moveTo>
                  <a:pt x="505" y="141"/>
                </a:moveTo>
                <a:cubicBezTo>
                  <a:pt x="488" y="141"/>
                  <a:pt x="483" y="134"/>
                  <a:pt x="483" y="126"/>
                </a:cubicBezTo>
                <a:cubicBezTo>
                  <a:pt x="483" y="115"/>
                  <a:pt x="493" y="113"/>
                  <a:pt x="504" y="113"/>
                </a:cubicBezTo>
                <a:cubicBezTo>
                  <a:pt x="535" y="112"/>
                  <a:pt x="540" y="108"/>
                  <a:pt x="540" y="108"/>
                </a:cubicBezTo>
                <a:cubicBezTo>
                  <a:pt x="562" y="103"/>
                  <a:pt x="578" y="77"/>
                  <a:pt x="578" y="54"/>
                </a:cubicBezTo>
                <a:cubicBezTo>
                  <a:pt x="578" y="54"/>
                  <a:pt x="584" y="0"/>
                  <a:pt x="514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185" y="0"/>
                  <a:pt x="165" y="8"/>
                  <a:pt x="165" y="29"/>
                </a:cubicBezTo>
                <a:cubicBezTo>
                  <a:pt x="165" y="51"/>
                  <a:pt x="180" y="58"/>
                  <a:pt x="191" y="58"/>
                </a:cubicBezTo>
                <a:cubicBezTo>
                  <a:pt x="202" y="58"/>
                  <a:pt x="202" y="58"/>
                  <a:pt x="202" y="58"/>
                </a:cubicBezTo>
                <a:cubicBezTo>
                  <a:pt x="209" y="58"/>
                  <a:pt x="215" y="64"/>
                  <a:pt x="215" y="71"/>
                </a:cubicBezTo>
                <a:cubicBezTo>
                  <a:pt x="215" y="78"/>
                  <a:pt x="209" y="84"/>
                  <a:pt x="202" y="84"/>
                </a:cubicBezTo>
                <a:cubicBezTo>
                  <a:pt x="175" y="83"/>
                  <a:pt x="175" y="83"/>
                  <a:pt x="175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22" y="83"/>
                  <a:pt x="0" y="105"/>
                  <a:pt x="0" y="133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60"/>
                  <a:pt x="18" y="184"/>
                  <a:pt x="36" y="184"/>
                </a:cubicBezTo>
                <a:cubicBezTo>
                  <a:pt x="111" y="184"/>
                  <a:pt x="111" y="184"/>
                  <a:pt x="111" y="184"/>
                </a:cubicBezTo>
                <a:cubicBezTo>
                  <a:pt x="118" y="184"/>
                  <a:pt x="124" y="191"/>
                  <a:pt x="124" y="198"/>
                </a:cubicBezTo>
                <a:cubicBezTo>
                  <a:pt x="124" y="205"/>
                  <a:pt x="118" y="210"/>
                  <a:pt x="111" y="210"/>
                </a:cubicBezTo>
                <a:cubicBezTo>
                  <a:pt x="100" y="210"/>
                  <a:pt x="100" y="210"/>
                  <a:pt x="100" y="210"/>
                </a:cubicBezTo>
                <a:cubicBezTo>
                  <a:pt x="92" y="210"/>
                  <a:pt x="92" y="210"/>
                  <a:pt x="92" y="210"/>
                </a:cubicBezTo>
                <a:cubicBezTo>
                  <a:pt x="71" y="210"/>
                  <a:pt x="54" y="228"/>
                  <a:pt x="54" y="249"/>
                </a:cubicBezTo>
                <a:cubicBezTo>
                  <a:pt x="54" y="253"/>
                  <a:pt x="54" y="253"/>
                  <a:pt x="54" y="253"/>
                </a:cubicBezTo>
                <a:cubicBezTo>
                  <a:pt x="54" y="270"/>
                  <a:pt x="67" y="289"/>
                  <a:pt x="79" y="290"/>
                </a:cubicBezTo>
                <a:cubicBezTo>
                  <a:pt x="240" y="290"/>
                  <a:pt x="240" y="290"/>
                  <a:pt x="240" y="290"/>
                </a:cubicBezTo>
                <a:cubicBezTo>
                  <a:pt x="246" y="290"/>
                  <a:pt x="252" y="293"/>
                  <a:pt x="252" y="300"/>
                </a:cubicBezTo>
                <a:cubicBezTo>
                  <a:pt x="252" y="311"/>
                  <a:pt x="238" y="311"/>
                  <a:pt x="238" y="311"/>
                </a:cubicBezTo>
                <a:cubicBezTo>
                  <a:pt x="230" y="311"/>
                  <a:pt x="223" y="316"/>
                  <a:pt x="223" y="325"/>
                </a:cubicBezTo>
                <a:cubicBezTo>
                  <a:pt x="223" y="338"/>
                  <a:pt x="231" y="341"/>
                  <a:pt x="239" y="341"/>
                </a:cubicBezTo>
                <a:cubicBezTo>
                  <a:pt x="356" y="341"/>
                  <a:pt x="356" y="341"/>
                  <a:pt x="356" y="341"/>
                </a:cubicBezTo>
                <a:cubicBezTo>
                  <a:pt x="431" y="341"/>
                  <a:pt x="431" y="341"/>
                  <a:pt x="431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69" y="341"/>
                  <a:pt x="603" y="288"/>
                  <a:pt x="603" y="236"/>
                </a:cubicBezTo>
                <a:cubicBezTo>
                  <a:pt x="603" y="145"/>
                  <a:pt x="505" y="141"/>
                  <a:pt x="505" y="14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4" name="组合 4"/>
          <p:cNvGrpSpPr/>
          <p:nvPr userDrawn="1"/>
        </p:nvGrpSpPr>
        <p:grpSpPr>
          <a:xfrm>
            <a:off x="8137576" y="-198744"/>
            <a:ext cx="577850" cy="2846694"/>
            <a:chOff x="8137576" y="5440056"/>
            <a:chExt cx="577850" cy="1588825"/>
          </a:xfrm>
        </p:grpSpPr>
        <p:sp>
          <p:nvSpPr>
            <p:cNvPr id="95" name="圆角矩形 94"/>
            <p:cNvSpPr/>
            <p:nvPr/>
          </p:nvSpPr>
          <p:spPr>
            <a:xfrm>
              <a:off x="8137576" y="5440056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6"/>
            <p:cNvCxnSpPr/>
            <p:nvPr/>
          </p:nvCxnSpPr>
          <p:spPr>
            <a:xfrm>
              <a:off x="8426501" y="5536587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7"/>
          <p:cNvGrpSpPr/>
          <p:nvPr userDrawn="1"/>
        </p:nvGrpSpPr>
        <p:grpSpPr>
          <a:xfrm rot="16200000">
            <a:off x="7003841" y="1108635"/>
            <a:ext cx="577850" cy="2846693"/>
            <a:chOff x="8137576" y="5440056"/>
            <a:chExt cx="577850" cy="1588825"/>
          </a:xfrm>
        </p:grpSpPr>
        <p:sp>
          <p:nvSpPr>
            <p:cNvPr id="98" name="圆角矩形 97"/>
            <p:cNvSpPr/>
            <p:nvPr/>
          </p:nvSpPr>
          <p:spPr>
            <a:xfrm>
              <a:off x="8137576" y="5440056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"/>
            <p:cNvCxnSpPr/>
            <p:nvPr/>
          </p:nvCxnSpPr>
          <p:spPr>
            <a:xfrm rot="5400000" flipV="1">
              <a:off x="7704478" y="6224808"/>
              <a:ext cx="1424611" cy="19436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17"/>
          <p:cNvGrpSpPr/>
          <p:nvPr userDrawn="1"/>
        </p:nvGrpSpPr>
        <p:grpSpPr>
          <a:xfrm rot="12550244">
            <a:off x="4525183" y="2033419"/>
            <a:ext cx="577850" cy="5526525"/>
            <a:chOff x="8137576" y="5440056"/>
            <a:chExt cx="577850" cy="1588825"/>
          </a:xfrm>
        </p:grpSpPr>
        <p:sp>
          <p:nvSpPr>
            <p:cNvPr id="101" name="圆角矩形 100"/>
            <p:cNvSpPr/>
            <p:nvPr/>
          </p:nvSpPr>
          <p:spPr>
            <a:xfrm>
              <a:off x="8137576" y="5440056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9"/>
            <p:cNvCxnSpPr/>
            <p:nvPr/>
          </p:nvCxnSpPr>
          <p:spPr>
            <a:xfrm>
              <a:off x="8426501" y="5536587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文本占位符 112"/>
          <p:cNvSpPr>
            <a:spLocks noGrp="1"/>
          </p:cNvSpPr>
          <p:nvPr>
            <p:ph type="body" sz="quarter" idx="12"/>
          </p:nvPr>
        </p:nvSpPr>
        <p:spPr>
          <a:xfrm>
            <a:off x="3512884" y="162652"/>
            <a:ext cx="4445921" cy="1423691"/>
          </a:xfrm>
          <a:custGeom>
            <a:avLst/>
            <a:gdLst>
              <a:gd name="connsiteX0" fmla="*/ 0 w 4445921"/>
              <a:gd name="connsiteY0" fmla="*/ 0 h 1423691"/>
              <a:gd name="connsiteX1" fmla="*/ 4445921 w 4445921"/>
              <a:gd name="connsiteY1" fmla="*/ 0 h 1423691"/>
              <a:gd name="connsiteX2" fmla="*/ 4445921 w 4445921"/>
              <a:gd name="connsiteY2" fmla="*/ 1423691 h 1423691"/>
              <a:gd name="connsiteX3" fmla="*/ 0 w 4445921"/>
              <a:gd name="connsiteY3" fmla="*/ 1423691 h 142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921" h="1423691">
                <a:moveTo>
                  <a:pt x="0" y="0"/>
                </a:moveTo>
                <a:lnTo>
                  <a:pt x="4445921" y="0"/>
                </a:lnTo>
                <a:lnTo>
                  <a:pt x="4445921" y="1423691"/>
                </a:lnTo>
                <a:lnTo>
                  <a:pt x="0" y="142369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lnSpc>
                <a:spcPct val="13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4" name="文本占位符 113"/>
          <p:cNvSpPr>
            <a:spLocks noGrp="1"/>
          </p:cNvSpPr>
          <p:nvPr>
            <p:ph type="body" sz="quarter" idx="13"/>
          </p:nvPr>
        </p:nvSpPr>
        <p:spPr>
          <a:xfrm>
            <a:off x="5702293" y="4749366"/>
            <a:ext cx="5158876" cy="1665160"/>
          </a:xfrm>
          <a:custGeom>
            <a:avLst/>
            <a:gdLst>
              <a:gd name="connsiteX0" fmla="*/ 0 w 4445921"/>
              <a:gd name="connsiteY0" fmla="*/ 0 h 1423691"/>
              <a:gd name="connsiteX1" fmla="*/ 4445921 w 4445921"/>
              <a:gd name="connsiteY1" fmla="*/ 0 h 1423691"/>
              <a:gd name="connsiteX2" fmla="*/ 4445921 w 4445921"/>
              <a:gd name="connsiteY2" fmla="*/ 1423691 h 1423691"/>
              <a:gd name="connsiteX3" fmla="*/ 0 w 4445921"/>
              <a:gd name="connsiteY3" fmla="*/ 1423691 h 142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921" h="1423691">
                <a:moveTo>
                  <a:pt x="0" y="0"/>
                </a:moveTo>
                <a:lnTo>
                  <a:pt x="4445921" y="0"/>
                </a:lnTo>
                <a:lnTo>
                  <a:pt x="4445921" y="1423691"/>
                </a:lnTo>
                <a:lnTo>
                  <a:pt x="0" y="142369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lnSpc>
                <a:spcPct val="13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105" name="圖片 10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3448" y="61753"/>
            <a:ext cx="3124976" cy="2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0177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85569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42852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81776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707800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1725476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6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1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-258063" y="-150125"/>
            <a:ext cx="13219335" cy="7779223"/>
            <a:chOff x="189578" y="263414"/>
            <a:chExt cx="12983049" cy="7640175"/>
          </a:xfrm>
          <a:solidFill>
            <a:schemeClr val="bg1">
              <a:alpha val="5000"/>
            </a:schemeClr>
          </a:solidFill>
        </p:grpSpPr>
        <p:grpSp>
          <p:nvGrpSpPr>
            <p:cNvPr id="3" name="组 2"/>
            <p:cNvGrpSpPr/>
            <p:nvPr userDrawn="1"/>
          </p:nvGrpSpPr>
          <p:grpSpPr>
            <a:xfrm>
              <a:off x="189578" y="263414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85" name="任意形状 84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任意形状 85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任意形状 86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任意形状 87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任意形状 88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任意形状 89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任意形状 90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任意形状 91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1165132" y="101631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77" name="任意形状 76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任意形状 77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任意形状 78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任意形状 79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任意形状 80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任意形状 81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任意形状 82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任意形状 83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" name="组 4"/>
            <p:cNvGrpSpPr/>
            <p:nvPr userDrawn="1"/>
          </p:nvGrpSpPr>
          <p:grpSpPr>
            <a:xfrm>
              <a:off x="189578" y="1876346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69" name="任意形状 68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任意形状 71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任意形状 72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任意形状 73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任意形状 74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任意形状 75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" name="组 5"/>
            <p:cNvGrpSpPr/>
            <p:nvPr userDrawn="1"/>
          </p:nvGrpSpPr>
          <p:grpSpPr>
            <a:xfrm>
              <a:off x="1165132" y="262924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61" name="任意形状 60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任意形状 61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任意形状 62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任意形状 63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任意形状 64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任意形状 65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" name="组 6"/>
            <p:cNvGrpSpPr/>
            <p:nvPr userDrawn="1"/>
          </p:nvGrpSpPr>
          <p:grpSpPr>
            <a:xfrm>
              <a:off x="189578" y="3489278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53" name="任意形状 52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任意形状 53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任意形状 54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任意形状 55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任意形状 56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" name="组 7"/>
            <p:cNvGrpSpPr/>
            <p:nvPr userDrawn="1"/>
          </p:nvGrpSpPr>
          <p:grpSpPr>
            <a:xfrm>
              <a:off x="1165132" y="424218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45" name="任意形状 44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任意形状 45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任意形状 46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任意形状 47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任意形状 48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任意形状 49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任意形状 50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任意形状 51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" name="组 8"/>
            <p:cNvGrpSpPr/>
            <p:nvPr userDrawn="1"/>
          </p:nvGrpSpPr>
          <p:grpSpPr>
            <a:xfrm>
              <a:off x="189578" y="510221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37" name="任意形状 36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任意形状 37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任意形状 38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任意形状 39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任意形状 40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任意形状 41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任意形状 42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任意形状 43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" name="组 9"/>
            <p:cNvGrpSpPr/>
            <p:nvPr userDrawn="1"/>
          </p:nvGrpSpPr>
          <p:grpSpPr>
            <a:xfrm>
              <a:off x="1165132" y="585511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9" name="任意形状 28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任意形状 29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任意形状 30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任意形状 31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任意形状 32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任意形状 33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任意形状 34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任意形状 35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" name="组 10"/>
            <p:cNvGrpSpPr/>
            <p:nvPr userDrawn="1"/>
          </p:nvGrpSpPr>
          <p:grpSpPr>
            <a:xfrm>
              <a:off x="189578" y="6715140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21" name="任意形状 20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任意形状 21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任意形状 22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任意形状 23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任意形状 24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任意形状 25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任意形状 26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任意形状 27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" name="组 11"/>
            <p:cNvGrpSpPr/>
            <p:nvPr userDrawn="1"/>
          </p:nvGrpSpPr>
          <p:grpSpPr>
            <a:xfrm>
              <a:off x="1276589" y="7468042"/>
              <a:ext cx="11896038" cy="435547"/>
              <a:chOff x="189578" y="263414"/>
              <a:chExt cx="11896038" cy="435547"/>
            </a:xfrm>
            <a:grpFill/>
          </p:grpSpPr>
          <p:sp>
            <p:nvSpPr>
              <p:cNvPr id="13" name="任意形状 12"/>
              <p:cNvSpPr/>
              <p:nvPr userDrawn="1"/>
            </p:nvSpPr>
            <p:spPr>
              <a:xfrm>
                <a:off x="189578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任意形状 13"/>
              <p:cNvSpPr/>
              <p:nvPr userDrawn="1"/>
            </p:nvSpPr>
            <p:spPr>
              <a:xfrm>
                <a:off x="1749647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任意形状 14"/>
              <p:cNvSpPr/>
              <p:nvPr userDrawn="1"/>
            </p:nvSpPr>
            <p:spPr>
              <a:xfrm>
                <a:off x="3309716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任意形状 15"/>
              <p:cNvSpPr/>
              <p:nvPr userDrawn="1"/>
            </p:nvSpPr>
            <p:spPr>
              <a:xfrm>
                <a:off x="4869785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任意形状 16"/>
              <p:cNvSpPr/>
              <p:nvPr userDrawn="1"/>
            </p:nvSpPr>
            <p:spPr>
              <a:xfrm>
                <a:off x="6429854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任意形状 17"/>
              <p:cNvSpPr/>
              <p:nvPr userDrawn="1"/>
            </p:nvSpPr>
            <p:spPr>
              <a:xfrm>
                <a:off x="7989923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任意形状 18"/>
              <p:cNvSpPr/>
              <p:nvPr userDrawn="1"/>
            </p:nvSpPr>
            <p:spPr>
              <a:xfrm>
                <a:off x="954999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任意形状 19"/>
              <p:cNvSpPr/>
              <p:nvPr userDrawn="1"/>
            </p:nvSpPr>
            <p:spPr>
              <a:xfrm>
                <a:off x="11110062" y="263414"/>
                <a:ext cx="975554" cy="435547"/>
              </a:xfrm>
              <a:custGeom>
                <a:avLst/>
                <a:gdLst>
                  <a:gd name="connsiteX0" fmla="*/ 2042412 w 4109182"/>
                  <a:gd name="connsiteY0" fmla="*/ 0 h 1834592"/>
                  <a:gd name="connsiteX1" fmla="*/ 3005744 w 4109182"/>
                  <a:gd name="connsiteY1" fmla="*/ 512199 h 1834592"/>
                  <a:gd name="connsiteX2" fmla="*/ 3017040 w 4109182"/>
                  <a:gd name="connsiteY2" fmla="*/ 533011 h 1834592"/>
                  <a:gd name="connsiteX3" fmla="*/ 3021755 w 4109182"/>
                  <a:gd name="connsiteY3" fmla="*/ 531799 h 1834592"/>
                  <a:gd name="connsiteX4" fmla="*/ 3204150 w 4109182"/>
                  <a:gd name="connsiteY4" fmla="*/ 513412 h 1834592"/>
                  <a:gd name="connsiteX5" fmla="*/ 4090795 w 4109182"/>
                  <a:gd name="connsiteY5" fmla="*/ 1236048 h 1834592"/>
                  <a:gd name="connsiteX6" fmla="*/ 4108710 w 4109182"/>
                  <a:gd name="connsiteY6" fmla="*/ 1413760 h 1834592"/>
                  <a:gd name="connsiteX7" fmla="*/ 4109181 w 4109182"/>
                  <a:gd name="connsiteY7" fmla="*/ 1413760 h 1834592"/>
                  <a:gd name="connsiteX8" fmla="*/ 4109181 w 4109182"/>
                  <a:gd name="connsiteY8" fmla="*/ 1418434 h 1834592"/>
                  <a:gd name="connsiteX9" fmla="*/ 4109182 w 4109182"/>
                  <a:gd name="connsiteY9" fmla="*/ 1418444 h 1834592"/>
                  <a:gd name="connsiteX10" fmla="*/ 4109181 w 4109182"/>
                  <a:gd name="connsiteY10" fmla="*/ 1418454 h 1834592"/>
                  <a:gd name="connsiteX11" fmla="*/ 4109181 w 4109182"/>
                  <a:gd name="connsiteY11" fmla="*/ 1658827 h 1834592"/>
                  <a:gd name="connsiteX12" fmla="*/ 4109181 w 4109182"/>
                  <a:gd name="connsiteY12" fmla="*/ 1834592 h 1834592"/>
                  <a:gd name="connsiteX13" fmla="*/ 0 w 4109182"/>
                  <a:gd name="connsiteY13" fmla="*/ 1834592 h 1834592"/>
                  <a:gd name="connsiteX14" fmla="*/ 0 w 4109182"/>
                  <a:gd name="connsiteY14" fmla="*/ 1658827 h 1834592"/>
                  <a:gd name="connsiteX15" fmla="*/ 3266 w 4109182"/>
                  <a:gd name="connsiteY15" fmla="*/ 1658827 h 1834592"/>
                  <a:gd name="connsiteX16" fmla="*/ 0 w 4109182"/>
                  <a:gd name="connsiteY16" fmla="*/ 1626432 h 1834592"/>
                  <a:gd name="connsiteX17" fmla="*/ 697044 w 4109182"/>
                  <a:gd name="connsiteY17" fmla="*/ 929388 h 1834592"/>
                  <a:gd name="connsiteX18" fmla="*/ 837523 w 4109182"/>
                  <a:gd name="connsiteY18" fmla="*/ 943549 h 1834592"/>
                  <a:gd name="connsiteX19" fmla="*/ 900692 w 4109182"/>
                  <a:gd name="connsiteY19" fmla="*/ 963158 h 1834592"/>
                  <a:gd name="connsiteX20" fmla="*/ 904276 w 4109182"/>
                  <a:gd name="connsiteY20" fmla="*/ 927607 h 1834592"/>
                  <a:gd name="connsiteX21" fmla="*/ 2042412 w 4109182"/>
                  <a:gd name="connsiteY21" fmla="*/ 0 h 18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09182" h="1834592">
                    <a:moveTo>
                      <a:pt x="2042412" y="0"/>
                    </a:moveTo>
                    <a:cubicBezTo>
                      <a:pt x="2443418" y="0"/>
                      <a:pt x="2796970" y="203175"/>
                      <a:pt x="3005744" y="512199"/>
                    </a:cubicBezTo>
                    <a:lnTo>
                      <a:pt x="3017040" y="533011"/>
                    </a:lnTo>
                    <a:lnTo>
                      <a:pt x="3021755" y="531799"/>
                    </a:lnTo>
                    <a:cubicBezTo>
                      <a:pt x="3080670" y="519743"/>
                      <a:pt x="3141671" y="513412"/>
                      <a:pt x="3204150" y="513412"/>
                    </a:cubicBezTo>
                    <a:cubicBezTo>
                      <a:pt x="3641506" y="513412"/>
                      <a:pt x="4006404" y="823641"/>
                      <a:pt x="4090795" y="1236048"/>
                    </a:cubicBezTo>
                    <a:lnTo>
                      <a:pt x="4108710" y="1413760"/>
                    </a:lnTo>
                    <a:lnTo>
                      <a:pt x="4109181" y="1413760"/>
                    </a:lnTo>
                    <a:lnTo>
                      <a:pt x="4109181" y="1418434"/>
                    </a:lnTo>
                    <a:lnTo>
                      <a:pt x="4109182" y="1418444"/>
                    </a:lnTo>
                    <a:lnTo>
                      <a:pt x="4109181" y="1418454"/>
                    </a:lnTo>
                    <a:lnTo>
                      <a:pt x="4109181" y="1658827"/>
                    </a:lnTo>
                    <a:lnTo>
                      <a:pt x="4109181" y="1834592"/>
                    </a:lnTo>
                    <a:lnTo>
                      <a:pt x="0" y="1834592"/>
                    </a:lnTo>
                    <a:lnTo>
                      <a:pt x="0" y="1658827"/>
                    </a:lnTo>
                    <a:lnTo>
                      <a:pt x="3266" y="1658827"/>
                    </a:lnTo>
                    <a:lnTo>
                      <a:pt x="0" y="1626432"/>
                    </a:lnTo>
                    <a:cubicBezTo>
                      <a:pt x="0" y="1241465"/>
                      <a:pt x="312077" y="929388"/>
                      <a:pt x="697044" y="929388"/>
                    </a:cubicBezTo>
                    <a:cubicBezTo>
                      <a:pt x="745165" y="929388"/>
                      <a:pt x="792147" y="934264"/>
                      <a:pt x="837523" y="943549"/>
                    </a:cubicBezTo>
                    <a:lnTo>
                      <a:pt x="900692" y="963158"/>
                    </a:lnTo>
                    <a:lnTo>
                      <a:pt x="904276" y="927607"/>
                    </a:lnTo>
                    <a:cubicBezTo>
                      <a:pt x="1012604" y="398223"/>
                      <a:pt x="1481003" y="0"/>
                      <a:pt x="20424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96" name="Freeform 5"/>
          <p:cNvSpPr>
            <a:spLocks/>
          </p:cNvSpPr>
          <p:nvPr userDrawn="1"/>
        </p:nvSpPr>
        <p:spPr bwMode="auto">
          <a:xfrm>
            <a:off x="79236" y="-440568"/>
            <a:ext cx="11477665" cy="6859588"/>
          </a:xfrm>
          <a:custGeom>
            <a:avLst/>
            <a:gdLst>
              <a:gd name="T0" fmla="*/ 505 w 603"/>
              <a:gd name="T1" fmla="*/ 141 h 341"/>
              <a:gd name="T2" fmla="*/ 483 w 603"/>
              <a:gd name="T3" fmla="*/ 126 h 341"/>
              <a:gd name="T4" fmla="*/ 504 w 603"/>
              <a:gd name="T5" fmla="*/ 113 h 341"/>
              <a:gd name="T6" fmla="*/ 540 w 603"/>
              <a:gd name="T7" fmla="*/ 108 h 341"/>
              <a:gd name="T8" fmla="*/ 578 w 603"/>
              <a:gd name="T9" fmla="*/ 54 h 341"/>
              <a:gd name="T10" fmla="*/ 514 w 603"/>
              <a:gd name="T11" fmla="*/ 0 h 341"/>
              <a:gd name="T12" fmla="*/ 201 w 603"/>
              <a:gd name="T13" fmla="*/ 0 h 341"/>
              <a:gd name="T14" fmla="*/ 165 w 603"/>
              <a:gd name="T15" fmla="*/ 29 h 341"/>
              <a:gd name="T16" fmla="*/ 191 w 603"/>
              <a:gd name="T17" fmla="*/ 58 h 341"/>
              <a:gd name="T18" fmla="*/ 202 w 603"/>
              <a:gd name="T19" fmla="*/ 58 h 341"/>
              <a:gd name="T20" fmla="*/ 215 w 603"/>
              <a:gd name="T21" fmla="*/ 71 h 341"/>
              <a:gd name="T22" fmla="*/ 202 w 603"/>
              <a:gd name="T23" fmla="*/ 84 h 341"/>
              <a:gd name="T24" fmla="*/ 175 w 603"/>
              <a:gd name="T25" fmla="*/ 83 h 341"/>
              <a:gd name="T26" fmla="*/ 49 w 603"/>
              <a:gd name="T27" fmla="*/ 83 h 341"/>
              <a:gd name="T28" fmla="*/ 0 w 603"/>
              <a:gd name="T29" fmla="*/ 133 h 341"/>
              <a:gd name="T30" fmla="*/ 0 w 603"/>
              <a:gd name="T31" fmla="*/ 137 h 341"/>
              <a:gd name="T32" fmla="*/ 36 w 603"/>
              <a:gd name="T33" fmla="*/ 184 h 341"/>
              <a:gd name="T34" fmla="*/ 111 w 603"/>
              <a:gd name="T35" fmla="*/ 184 h 341"/>
              <a:gd name="T36" fmla="*/ 124 w 603"/>
              <a:gd name="T37" fmla="*/ 198 h 341"/>
              <a:gd name="T38" fmla="*/ 111 w 603"/>
              <a:gd name="T39" fmla="*/ 210 h 341"/>
              <a:gd name="T40" fmla="*/ 100 w 603"/>
              <a:gd name="T41" fmla="*/ 210 h 341"/>
              <a:gd name="T42" fmla="*/ 92 w 603"/>
              <a:gd name="T43" fmla="*/ 210 h 341"/>
              <a:gd name="T44" fmla="*/ 54 w 603"/>
              <a:gd name="T45" fmla="*/ 249 h 341"/>
              <a:gd name="T46" fmla="*/ 54 w 603"/>
              <a:gd name="T47" fmla="*/ 253 h 341"/>
              <a:gd name="T48" fmla="*/ 79 w 603"/>
              <a:gd name="T49" fmla="*/ 290 h 341"/>
              <a:gd name="T50" fmla="*/ 240 w 603"/>
              <a:gd name="T51" fmla="*/ 290 h 341"/>
              <a:gd name="T52" fmla="*/ 252 w 603"/>
              <a:gd name="T53" fmla="*/ 300 h 341"/>
              <a:gd name="T54" fmla="*/ 238 w 603"/>
              <a:gd name="T55" fmla="*/ 311 h 341"/>
              <a:gd name="T56" fmla="*/ 223 w 603"/>
              <a:gd name="T57" fmla="*/ 325 h 341"/>
              <a:gd name="T58" fmla="*/ 239 w 603"/>
              <a:gd name="T59" fmla="*/ 341 h 341"/>
              <a:gd name="T60" fmla="*/ 356 w 603"/>
              <a:gd name="T61" fmla="*/ 341 h 341"/>
              <a:gd name="T62" fmla="*/ 431 w 603"/>
              <a:gd name="T63" fmla="*/ 341 h 341"/>
              <a:gd name="T64" fmla="*/ 509 w 603"/>
              <a:gd name="T65" fmla="*/ 341 h 341"/>
              <a:gd name="T66" fmla="*/ 603 w 603"/>
              <a:gd name="T67" fmla="*/ 236 h 341"/>
              <a:gd name="T68" fmla="*/ 505 w 603"/>
              <a:gd name="T69" fmla="*/ 1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341">
                <a:moveTo>
                  <a:pt x="505" y="141"/>
                </a:moveTo>
                <a:cubicBezTo>
                  <a:pt x="488" y="141"/>
                  <a:pt x="483" y="134"/>
                  <a:pt x="483" y="126"/>
                </a:cubicBezTo>
                <a:cubicBezTo>
                  <a:pt x="483" y="115"/>
                  <a:pt x="493" y="113"/>
                  <a:pt x="504" y="113"/>
                </a:cubicBezTo>
                <a:cubicBezTo>
                  <a:pt x="535" y="112"/>
                  <a:pt x="540" y="108"/>
                  <a:pt x="540" y="108"/>
                </a:cubicBezTo>
                <a:cubicBezTo>
                  <a:pt x="562" y="103"/>
                  <a:pt x="578" y="77"/>
                  <a:pt x="578" y="54"/>
                </a:cubicBezTo>
                <a:cubicBezTo>
                  <a:pt x="578" y="54"/>
                  <a:pt x="584" y="0"/>
                  <a:pt x="514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185" y="0"/>
                  <a:pt x="165" y="8"/>
                  <a:pt x="165" y="29"/>
                </a:cubicBezTo>
                <a:cubicBezTo>
                  <a:pt x="165" y="51"/>
                  <a:pt x="180" y="58"/>
                  <a:pt x="191" y="58"/>
                </a:cubicBezTo>
                <a:cubicBezTo>
                  <a:pt x="202" y="58"/>
                  <a:pt x="202" y="58"/>
                  <a:pt x="202" y="58"/>
                </a:cubicBezTo>
                <a:cubicBezTo>
                  <a:pt x="209" y="58"/>
                  <a:pt x="215" y="64"/>
                  <a:pt x="215" y="71"/>
                </a:cubicBezTo>
                <a:cubicBezTo>
                  <a:pt x="215" y="78"/>
                  <a:pt x="209" y="84"/>
                  <a:pt x="202" y="84"/>
                </a:cubicBezTo>
                <a:cubicBezTo>
                  <a:pt x="175" y="83"/>
                  <a:pt x="175" y="83"/>
                  <a:pt x="175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22" y="83"/>
                  <a:pt x="0" y="105"/>
                  <a:pt x="0" y="133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60"/>
                  <a:pt x="18" y="184"/>
                  <a:pt x="36" y="184"/>
                </a:cubicBezTo>
                <a:cubicBezTo>
                  <a:pt x="111" y="184"/>
                  <a:pt x="111" y="184"/>
                  <a:pt x="111" y="184"/>
                </a:cubicBezTo>
                <a:cubicBezTo>
                  <a:pt x="118" y="184"/>
                  <a:pt x="124" y="191"/>
                  <a:pt x="124" y="198"/>
                </a:cubicBezTo>
                <a:cubicBezTo>
                  <a:pt x="124" y="205"/>
                  <a:pt x="118" y="210"/>
                  <a:pt x="111" y="210"/>
                </a:cubicBezTo>
                <a:cubicBezTo>
                  <a:pt x="100" y="210"/>
                  <a:pt x="100" y="210"/>
                  <a:pt x="100" y="210"/>
                </a:cubicBezTo>
                <a:cubicBezTo>
                  <a:pt x="92" y="210"/>
                  <a:pt x="92" y="210"/>
                  <a:pt x="92" y="210"/>
                </a:cubicBezTo>
                <a:cubicBezTo>
                  <a:pt x="71" y="210"/>
                  <a:pt x="54" y="228"/>
                  <a:pt x="54" y="249"/>
                </a:cubicBezTo>
                <a:cubicBezTo>
                  <a:pt x="54" y="253"/>
                  <a:pt x="54" y="253"/>
                  <a:pt x="54" y="253"/>
                </a:cubicBezTo>
                <a:cubicBezTo>
                  <a:pt x="54" y="270"/>
                  <a:pt x="67" y="289"/>
                  <a:pt x="79" y="290"/>
                </a:cubicBezTo>
                <a:cubicBezTo>
                  <a:pt x="240" y="290"/>
                  <a:pt x="240" y="290"/>
                  <a:pt x="240" y="290"/>
                </a:cubicBezTo>
                <a:cubicBezTo>
                  <a:pt x="246" y="290"/>
                  <a:pt x="252" y="293"/>
                  <a:pt x="252" y="300"/>
                </a:cubicBezTo>
                <a:cubicBezTo>
                  <a:pt x="252" y="311"/>
                  <a:pt x="238" y="311"/>
                  <a:pt x="238" y="311"/>
                </a:cubicBezTo>
                <a:cubicBezTo>
                  <a:pt x="230" y="311"/>
                  <a:pt x="223" y="316"/>
                  <a:pt x="223" y="325"/>
                </a:cubicBezTo>
                <a:cubicBezTo>
                  <a:pt x="223" y="338"/>
                  <a:pt x="231" y="341"/>
                  <a:pt x="239" y="341"/>
                </a:cubicBezTo>
                <a:cubicBezTo>
                  <a:pt x="356" y="341"/>
                  <a:pt x="356" y="341"/>
                  <a:pt x="356" y="341"/>
                </a:cubicBezTo>
                <a:cubicBezTo>
                  <a:pt x="431" y="341"/>
                  <a:pt x="431" y="341"/>
                  <a:pt x="431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69" y="341"/>
                  <a:pt x="603" y="288"/>
                  <a:pt x="603" y="236"/>
                </a:cubicBezTo>
                <a:cubicBezTo>
                  <a:pt x="603" y="145"/>
                  <a:pt x="505" y="141"/>
                  <a:pt x="505" y="14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 userDrawn="1"/>
        </p:nvSpPr>
        <p:spPr bwMode="auto">
          <a:xfrm>
            <a:off x="516267" y="-1316248"/>
            <a:ext cx="11477665" cy="6859588"/>
          </a:xfrm>
          <a:custGeom>
            <a:avLst/>
            <a:gdLst>
              <a:gd name="T0" fmla="*/ 505 w 603"/>
              <a:gd name="T1" fmla="*/ 141 h 341"/>
              <a:gd name="T2" fmla="*/ 483 w 603"/>
              <a:gd name="T3" fmla="*/ 126 h 341"/>
              <a:gd name="T4" fmla="*/ 504 w 603"/>
              <a:gd name="T5" fmla="*/ 113 h 341"/>
              <a:gd name="T6" fmla="*/ 540 w 603"/>
              <a:gd name="T7" fmla="*/ 108 h 341"/>
              <a:gd name="T8" fmla="*/ 578 w 603"/>
              <a:gd name="T9" fmla="*/ 54 h 341"/>
              <a:gd name="T10" fmla="*/ 514 w 603"/>
              <a:gd name="T11" fmla="*/ 0 h 341"/>
              <a:gd name="T12" fmla="*/ 201 w 603"/>
              <a:gd name="T13" fmla="*/ 0 h 341"/>
              <a:gd name="T14" fmla="*/ 165 w 603"/>
              <a:gd name="T15" fmla="*/ 29 h 341"/>
              <a:gd name="T16" fmla="*/ 191 w 603"/>
              <a:gd name="T17" fmla="*/ 58 h 341"/>
              <a:gd name="T18" fmla="*/ 202 w 603"/>
              <a:gd name="T19" fmla="*/ 58 h 341"/>
              <a:gd name="T20" fmla="*/ 215 w 603"/>
              <a:gd name="T21" fmla="*/ 71 h 341"/>
              <a:gd name="T22" fmla="*/ 202 w 603"/>
              <a:gd name="T23" fmla="*/ 84 h 341"/>
              <a:gd name="T24" fmla="*/ 175 w 603"/>
              <a:gd name="T25" fmla="*/ 83 h 341"/>
              <a:gd name="T26" fmla="*/ 49 w 603"/>
              <a:gd name="T27" fmla="*/ 83 h 341"/>
              <a:gd name="T28" fmla="*/ 0 w 603"/>
              <a:gd name="T29" fmla="*/ 133 h 341"/>
              <a:gd name="T30" fmla="*/ 0 w 603"/>
              <a:gd name="T31" fmla="*/ 137 h 341"/>
              <a:gd name="T32" fmla="*/ 36 w 603"/>
              <a:gd name="T33" fmla="*/ 184 h 341"/>
              <a:gd name="T34" fmla="*/ 111 w 603"/>
              <a:gd name="T35" fmla="*/ 184 h 341"/>
              <a:gd name="T36" fmla="*/ 124 w 603"/>
              <a:gd name="T37" fmla="*/ 198 h 341"/>
              <a:gd name="T38" fmla="*/ 111 w 603"/>
              <a:gd name="T39" fmla="*/ 210 h 341"/>
              <a:gd name="T40" fmla="*/ 100 w 603"/>
              <a:gd name="T41" fmla="*/ 210 h 341"/>
              <a:gd name="T42" fmla="*/ 92 w 603"/>
              <a:gd name="T43" fmla="*/ 210 h 341"/>
              <a:gd name="T44" fmla="*/ 54 w 603"/>
              <a:gd name="T45" fmla="*/ 249 h 341"/>
              <a:gd name="T46" fmla="*/ 54 w 603"/>
              <a:gd name="T47" fmla="*/ 253 h 341"/>
              <a:gd name="T48" fmla="*/ 79 w 603"/>
              <a:gd name="T49" fmla="*/ 290 h 341"/>
              <a:gd name="T50" fmla="*/ 240 w 603"/>
              <a:gd name="T51" fmla="*/ 290 h 341"/>
              <a:gd name="T52" fmla="*/ 252 w 603"/>
              <a:gd name="T53" fmla="*/ 300 h 341"/>
              <a:gd name="T54" fmla="*/ 238 w 603"/>
              <a:gd name="T55" fmla="*/ 311 h 341"/>
              <a:gd name="T56" fmla="*/ 223 w 603"/>
              <a:gd name="T57" fmla="*/ 325 h 341"/>
              <a:gd name="T58" fmla="*/ 239 w 603"/>
              <a:gd name="T59" fmla="*/ 341 h 341"/>
              <a:gd name="T60" fmla="*/ 356 w 603"/>
              <a:gd name="T61" fmla="*/ 341 h 341"/>
              <a:gd name="T62" fmla="*/ 431 w 603"/>
              <a:gd name="T63" fmla="*/ 341 h 341"/>
              <a:gd name="T64" fmla="*/ 509 w 603"/>
              <a:gd name="T65" fmla="*/ 341 h 341"/>
              <a:gd name="T66" fmla="*/ 603 w 603"/>
              <a:gd name="T67" fmla="*/ 236 h 341"/>
              <a:gd name="T68" fmla="*/ 505 w 603"/>
              <a:gd name="T69" fmla="*/ 1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3" h="341">
                <a:moveTo>
                  <a:pt x="505" y="141"/>
                </a:moveTo>
                <a:cubicBezTo>
                  <a:pt x="488" y="141"/>
                  <a:pt x="483" y="134"/>
                  <a:pt x="483" y="126"/>
                </a:cubicBezTo>
                <a:cubicBezTo>
                  <a:pt x="483" y="115"/>
                  <a:pt x="493" y="113"/>
                  <a:pt x="504" y="113"/>
                </a:cubicBezTo>
                <a:cubicBezTo>
                  <a:pt x="535" y="112"/>
                  <a:pt x="540" y="108"/>
                  <a:pt x="540" y="108"/>
                </a:cubicBezTo>
                <a:cubicBezTo>
                  <a:pt x="562" y="103"/>
                  <a:pt x="578" y="77"/>
                  <a:pt x="578" y="54"/>
                </a:cubicBezTo>
                <a:cubicBezTo>
                  <a:pt x="578" y="54"/>
                  <a:pt x="584" y="0"/>
                  <a:pt x="514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185" y="0"/>
                  <a:pt x="165" y="8"/>
                  <a:pt x="165" y="29"/>
                </a:cubicBezTo>
                <a:cubicBezTo>
                  <a:pt x="165" y="51"/>
                  <a:pt x="180" y="58"/>
                  <a:pt x="191" y="58"/>
                </a:cubicBezTo>
                <a:cubicBezTo>
                  <a:pt x="202" y="58"/>
                  <a:pt x="202" y="58"/>
                  <a:pt x="202" y="58"/>
                </a:cubicBezTo>
                <a:cubicBezTo>
                  <a:pt x="209" y="58"/>
                  <a:pt x="215" y="64"/>
                  <a:pt x="215" y="71"/>
                </a:cubicBezTo>
                <a:cubicBezTo>
                  <a:pt x="215" y="78"/>
                  <a:pt x="209" y="84"/>
                  <a:pt x="202" y="84"/>
                </a:cubicBezTo>
                <a:cubicBezTo>
                  <a:pt x="175" y="83"/>
                  <a:pt x="175" y="83"/>
                  <a:pt x="175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22" y="83"/>
                  <a:pt x="0" y="105"/>
                  <a:pt x="0" y="133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60"/>
                  <a:pt x="18" y="184"/>
                  <a:pt x="36" y="184"/>
                </a:cubicBezTo>
                <a:cubicBezTo>
                  <a:pt x="111" y="184"/>
                  <a:pt x="111" y="184"/>
                  <a:pt x="111" y="184"/>
                </a:cubicBezTo>
                <a:cubicBezTo>
                  <a:pt x="118" y="184"/>
                  <a:pt x="124" y="191"/>
                  <a:pt x="124" y="198"/>
                </a:cubicBezTo>
                <a:cubicBezTo>
                  <a:pt x="124" y="205"/>
                  <a:pt x="118" y="210"/>
                  <a:pt x="111" y="210"/>
                </a:cubicBezTo>
                <a:cubicBezTo>
                  <a:pt x="100" y="210"/>
                  <a:pt x="100" y="210"/>
                  <a:pt x="100" y="210"/>
                </a:cubicBezTo>
                <a:cubicBezTo>
                  <a:pt x="92" y="210"/>
                  <a:pt x="92" y="210"/>
                  <a:pt x="92" y="210"/>
                </a:cubicBezTo>
                <a:cubicBezTo>
                  <a:pt x="71" y="210"/>
                  <a:pt x="54" y="228"/>
                  <a:pt x="54" y="249"/>
                </a:cubicBezTo>
                <a:cubicBezTo>
                  <a:pt x="54" y="253"/>
                  <a:pt x="54" y="253"/>
                  <a:pt x="54" y="253"/>
                </a:cubicBezTo>
                <a:cubicBezTo>
                  <a:pt x="54" y="270"/>
                  <a:pt x="67" y="289"/>
                  <a:pt x="79" y="290"/>
                </a:cubicBezTo>
                <a:cubicBezTo>
                  <a:pt x="240" y="290"/>
                  <a:pt x="240" y="290"/>
                  <a:pt x="240" y="290"/>
                </a:cubicBezTo>
                <a:cubicBezTo>
                  <a:pt x="246" y="290"/>
                  <a:pt x="252" y="293"/>
                  <a:pt x="252" y="300"/>
                </a:cubicBezTo>
                <a:cubicBezTo>
                  <a:pt x="252" y="311"/>
                  <a:pt x="238" y="311"/>
                  <a:pt x="238" y="311"/>
                </a:cubicBezTo>
                <a:cubicBezTo>
                  <a:pt x="230" y="311"/>
                  <a:pt x="223" y="316"/>
                  <a:pt x="223" y="325"/>
                </a:cubicBezTo>
                <a:cubicBezTo>
                  <a:pt x="223" y="338"/>
                  <a:pt x="231" y="341"/>
                  <a:pt x="239" y="341"/>
                </a:cubicBezTo>
                <a:cubicBezTo>
                  <a:pt x="356" y="341"/>
                  <a:pt x="356" y="341"/>
                  <a:pt x="356" y="341"/>
                </a:cubicBezTo>
                <a:cubicBezTo>
                  <a:pt x="431" y="341"/>
                  <a:pt x="431" y="341"/>
                  <a:pt x="431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69" y="341"/>
                  <a:pt x="603" y="288"/>
                  <a:pt x="603" y="236"/>
                </a:cubicBezTo>
                <a:cubicBezTo>
                  <a:pt x="603" y="145"/>
                  <a:pt x="505" y="141"/>
                  <a:pt x="505" y="1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7" name="组合 46"/>
          <p:cNvGrpSpPr/>
          <p:nvPr userDrawn="1"/>
        </p:nvGrpSpPr>
        <p:grpSpPr>
          <a:xfrm rot="3053356">
            <a:off x="7296806" y="4409972"/>
            <a:ext cx="577850" cy="3238167"/>
            <a:chOff x="8373151" y="5638588"/>
            <a:chExt cx="577850" cy="1588825"/>
          </a:xfrm>
        </p:grpSpPr>
        <p:sp>
          <p:nvSpPr>
            <p:cNvPr id="98" name="圆角矩形 97"/>
            <p:cNvSpPr/>
            <p:nvPr/>
          </p:nvSpPr>
          <p:spPr>
            <a:xfrm>
              <a:off x="8373151" y="5638588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48"/>
            <p:cNvCxnSpPr/>
            <p:nvPr/>
          </p:nvCxnSpPr>
          <p:spPr>
            <a:xfrm>
              <a:off x="8662076" y="5735119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6"/>
          <p:cNvGrpSpPr/>
          <p:nvPr userDrawn="1"/>
        </p:nvGrpSpPr>
        <p:grpSpPr>
          <a:xfrm rot="8890738">
            <a:off x="3969518" y="-686368"/>
            <a:ext cx="577850" cy="3322935"/>
            <a:chOff x="8373151" y="5638588"/>
            <a:chExt cx="577850" cy="1588825"/>
          </a:xfrm>
        </p:grpSpPr>
        <p:sp>
          <p:nvSpPr>
            <p:cNvPr id="101" name="圆角矩形 100"/>
            <p:cNvSpPr/>
            <p:nvPr/>
          </p:nvSpPr>
          <p:spPr>
            <a:xfrm>
              <a:off x="8373151" y="5638588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8"/>
            <p:cNvCxnSpPr/>
            <p:nvPr/>
          </p:nvCxnSpPr>
          <p:spPr>
            <a:xfrm>
              <a:off x="8662076" y="5735119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5"/>
          <p:cNvGrpSpPr/>
          <p:nvPr userDrawn="1"/>
        </p:nvGrpSpPr>
        <p:grpSpPr>
          <a:xfrm rot="5400000">
            <a:off x="6229124" y="578285"/>
            <a:ext cx="577850" cy="3322935"/>
            <a:chOff x="8373151" y="5638588"/>
            <a:chExt cx="577850" cy="1588825"/>
          </a:xfrm>
        </p:grpSpPr>
        <p:sp>
          <p:nvSpPr>
            <p:cNvPr id="104" name="圆角矩形 103"/>
            <p:cNvSpPr/>
            <p:nvPr/>
          </p:nvSpPr>
          <p:spPr>
            <a:xfrm>
              <a:off x="8373151" y="5638588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7"/>
            <p:cNvCxnSpPr/>
            <p:nvPr/>
          </p:nvCxnSpPr>
          <p:spPr>
            <a:xfrm>
              <a:off x="8662076" y="5735119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29"/>
          <p:cNvGrpSpPr/>
          <p:nvPr userDrawn="1"/>
        </p:nvGrpSpPr>
        <p:grpSpPr>
          <a:xfrm rot="9855317">
            <a:off x="8017933" y="1952607"/>
            <a:ext cx="577850" cy="3238167"/>
            <a:chOff x="8373151" y="5638588"/>
            <a:chExt cx="577850" cy="1588825"/>
          </a:xfrm>
        </p:grpSpPr>
        <p:sp>
          <p:nvSpPr>
            <p:cNvPr id="107" name="圆角矩形 106"/>
            <p:cNvSpPr/>
            <p:nvPr/>
          </p:nvSpPr>
          <p:spPr>
            <a:xfrm>
              <a:off x="8373151" y="5638588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31"/>
            <p:cNvCxnSpPr/>
            <p:nvPr/>
          </p:nvCxnSpPr>
          <p:spPr>
            <a:xfrm>
              <a:off x="8662076" y="5735119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文本占位符 108"/>
          <p:cNvSpPr>
            <a:spLocks noGrp="1"/>
          </p:cNvSpPr>
          <p:nvPr>
            <p:ph type="body" sz="quarter" idx="12"/>
          </p:nvPr>
        </p:nvSpPr>
        <p:spPr>
          <a:xfrm>
            <a:off x="2556725" y="2637807"/>
            <a:ext cx="4445921" cy="1423691"/>
          </a:xfrm>
          <a:custGeom>
            <a:avLst/>
            <a:gdLst>
              <a:gd name="connsiteX0" fmla="*/ 0 w 4445921"/>
              <a:gd name="connsiteY0" fmla="*/ 0 h 1423691"/>
              <a:gd name="connsiteX1" fmla="*/ 4445921 w 4445921"/>
              <a:gd name="connsiteY1" fmla="*/ 0 h 1423691"/>
              <a:gd name="connsiteX2" fmla="*/ 4445921 w 4445921"/>
              <a:gd name="connsiteY2" fmla="*/ 1423691 h 1423691"/>
              <a:gd name="connsiteX3" fmla="*/ 0 w 4445921"/>
              <a:gd name="connsiteY3" fmla="*/ 1423691 h 142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921" h="1423691">
                <a:moveTo>
                  <a:pt x="0" y="0"/>
                </a:moveTo>
                <a:lnTo>
                  <a:pt x="4445921" y="0"/>
                </a:lnTo>
                <a:lnTo>
                  <a:pt x="4445921" y="1423691"/>
                </a:lnTo>
                <a:lnTo>
                  <a:pt x="0" y="142369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r">
              <a:lnSpc>
                <a:spcPct val="13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0" name="文本占位符 109"/>
          <p:cNvSpPr>
            <a:spLocks noGrp="1"/>
          </p:cNvSpPr>
          <p:nvPr>
            <p:ph type="body" sz="quarter" idx="13"/>
          </p:nvPr>
        </p:nvSpPr>
        <p:spPr>
          <a:xfrm>
            <a:off x="5788627" y="4954259"/>
            <a:ext cx="5158876" cy="1290615"/>
          </a:xfrm>
          <a:custGeom>
            <a:avLst/>
            <a:gdLst>
              <a:gd name="connsiteX0" fmla="*/ 0 w 4445921"/>
              <a:gd name="connsiteY0" fmla="*/ 0 h 1423691"/>
              <a:gd name="connsiteX1" fmla="*/ 4445921 w 4445921"/>
              <a:gd name="connsiteY1" fmla="*/ 0 h 1423691"/>
              <a:gd name="connsiteX2" fmla="*/ 4445921 w 4445921"/>
              <a:gd name="connsiteY2" fmla="*/ 1423691 h 1423691"/>
              <a:gd name="connsiteX3" fmla="*/ 0 w 4445921"/>
              <a:gd name="connsiteY3" fmla="*/ 1423691 h 142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921" h="1423691">
                <a:moveTo>
                  <a:pt x="0" y="0"/>
                </a:moveTo>
                <a:lnTo>
                  <a:pt x="4445921" y="0"/>
                </a:lnTo>
                <a:lnTo>
                  <a:pt x="4445921" y="1423691"/>
                </a:lnTo>
                <a:lnTo>
                  <a:pt x="0" y="142369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lnSpc>
                <a:spcPct val="13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1" name="文本占位符 110"/>
          <p:cNvSpPr>
            <a:spLocks noGrp="1"/>
          </p:cNvSpPr>
          <p:nvPr>
            <p:ph type="body" sz="quarter" idx="14"/>
          </p:nvPr>
        </p:nvSpPr>
        <p:spPr>
          <a:xfrm>
            <a:off x="4736822" y="151320"/>
            <a:ext cx="3870710" cy="1165890"/>
          </a:xfrm>
          <a:custGeom>
            <a:avLst/>
            <a:gdLst>
              <a:gd name="connsiteX0" fmla="*/ 0 w 4445921"/>
              <a:gd name="connsiteY0" fmla="*/ 0 h 1423691"/>
              <a:gd name="connsiteX1" fmla="*/ 4445921 w 4445921"/>
              <a:gd name="connsiteY1" fmla="*/ 0 h 1423691"/>
              <a:gd name="connsiteX2" fmla="*/ 4445921 w 4445921"/>
              <a:gd name="connsiteY2" fmla="*/ 1423691 h 1423691"/>
              <a:gd name="connsiteX3" fmla="*/ 0 w 4445921"/>
              <a:gd name="connsiteY3" fmla="*/ 1423691 h 142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921" h="1423691">
                <a:moveTo>
                  <a:pt x="0" y="0"/>
                </a:moveTo>
                <a:lnTo>
                  <a:pt x="4445921" y="0"/>
                </a:lnTo>
                <a:lnTo>
                  <a:pt x="4445921" y="1423691"/>
                </a:lnTo>
                <a:lnTo>
                  <a:pt x="0" y="142369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lnSpc>
                <a:spcPct val="13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3356443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7126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206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48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820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687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9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3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69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1044" y="85051"/>
            <a:ext cx="3124976" cy="2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6" r:id="rId4"/>
    <p:sldLayoutId id="2147483689" r:id="rId5"/>
    <p:sldLayoutId id="2147483702" r:id="rId6"/>
    <p:sldLayoutId id="214748371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1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51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image" Target="../media/image28.png"/><Relationship Id="rId9" Type="http://schemas.microsoft.com/office/2007/relationships/hdphoto" Target="../media/hdphoto4.wdp"/><Relationship Id="rId10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29.jpg"/><Relationship Id="rId8" Type="http://schemas.openxmlformats.org/officeDocument/2006/relationships/image" Target="../media/image24.jpg"/><Relationship Id="rId9" Type="http://schemas.openxmlformats.org/officeDocument/2006/relationships/image" Target="../media/image30.tiff"/><Relationship Id="rId10" Type="http://schemas.openxmlformats.org/officeDocument/2006/relationships/image" Target="../media/image23.jp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microsoft.com/office/2007/relationships/hdphoto" Target="../media/hdphoto3.wdp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png"/><Relationship Id="rId3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1450254" y="3072494"/>
            <a:ext cx="1856419" cy="1000729"/>
            <a:chOff x="5477356" y="2913238"/>
            <a:chExt cx="3368664" cy="2115961"/>
          </a:xfrm>
          <a:solidFill>
            <a:schemeClr val="accent2">
              <a:lumMod val="75000"/>
              <a:alpha val="41000"/>
            </a:schemeClr>
          </a:solidFill>
        </p:grpSpPr>
        <p:sp>
          <p:nvSpPr>
            <p:cNvPr id="10" name="三角形 9"/>
            <p:cNvSpPr/>
            <p:nvPr/>
          </p:nvSpPr>
          <p:spPr>
            <a:xfrm>
              <a:off x="5477356" y="2913238"/>
              <a:ext cx="3368664" cy="21159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7162800" y="2913238"/>
              <a:ext cx="1683220" cy="211596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403839" y="4073224"/>
            <a:ext cx="10873760" cy="12438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>
            <a:off x="3370783" y="4073224"/>
            <a:ext cx="6803556" cy="889514"/>
          </a:xfrm>
          <a:custGeom>
            <a:avLst/>
            <a:gdLst>
              <a:gd name="connsiteX0" fmla="*/ 0 w 6803556"/>
              <a:gd name="connsiteY0" fmla="*/ 0 h 889514"/>
              <a:gd name="connsiteX1" fmla="*/ 6803556 w 6803556"/>
              <a:gd name="connsiteY1" fmla="*/ 0 h 889514"/>
              <a:gd name="connsiteX2" fmla="*/ 6738032 w 6803556"/>
              <a:gd name="connsiteY2" fmla="*/ 171611 h 889514"/>
              <a:gd name="connsiteX3" fmla="*/ 3401778 w 6803556"/>
              <a:gd name="connsiteY3" fmla="*/ 889514 h 889514"/>
              <a:gd name="connsiteX4" fmla="*/ 65525 w 6803556"/>
              <a:gd name="connsiteY4" fmla="*/ 171611 h 88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556" h="889514">
                <a:moveTo>
                  <a:pt x="0" y="0"/>
                </a:moveTo>
                <a:lnTo>
                  <a:pt x="6803556" y="0"/>
                </a:lnTo>
                <a:lnTo>
                  <a:pt x="6738032" y="171611"/>
                </a:lnTo>
                <a:cubicBezTo>
                  <a:pt x="6420487" y="581317"/>
                  <a:pt x="5047454" y="889514"/>
                  <a:pt x="3401778" y="889514"/>
                </a:cubicBezTo>
                <a:cubicBezTo>
                  <a:pt x="1756102" y="889514"/>
                  <a:pt x="383069" y="581317"/>
                  <a:pt x="65525" y="17161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2426011" y="2200362"/>
            <a:ext cx="3217348" cy="1872862"/>
            <a:chOff x="5477356" y="2913238"/>
            <a:chExt cx="3368664" cy="2115961"/>
          </a:xfrm>
          <a:solidFill>
            <a:schemeClr val="accent2">
              <a:lumMod val="75000"/>
              <a:alpha val="42000"/>
            </a:schemeClr>
          </a:solidFill>
        </p:grpSpPr>
        <p:sp>
          <p:nvSpPr>
            <p:cNvPr id="17" name="三角形 16"/>
            <p:cNvSpPr/>
            <p:nvPr/>
          </p:nvSpPr>
          <p:spPr>
            <a:xfrm>
              <a:off x="5477356" y="2913238"/>
              <a:ext cx="3368664" cy="21159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>
              <a:off x="7162800" y="2913238"/>
              <a:ext cx="1683220" cy="211596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1645247" y="3368323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3" name="三角形 3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三角形 3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1160505" y="3338877"/>
            <a:ext cx="814876" cy="1157981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38" name="三角形 3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三角形 3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39277" y="3427780"/>
            <a:ext cx="751252" cy="1067568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3" name="三角形 4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三角形 4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三角形 4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9593046" y="3987551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8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10004633" y="4129776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53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1" name="组 90"/>
          <p:cNvGrpSpPr/>
          <p:nvPr/>
        </p:nvGrpSpPr>
        <p:grpSpPr>
          <a:xfrm>
            <a:off x="5535782" y="4092274"/>
            <a:ext cx="1374732" cy="1034490"/>
            <a:chOff x="8144701" y="4661354"/>
            <a:chExt cx="1374732" cy="1034490"/>
          </a:xfrm>
        </p:grpSpPr>
        <p:sp>
          <p:nvSpPr>
            <p:cNvPr id="57" name="矩形 56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同侧圆角矩形 58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三角形 61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5" name="任意形状 64"/>
          <p:cNvSpPr/>
          <p:nvPr/>
        </p:nvSpPr>
        <p:spPr>
          <a:xfrm>
            <a:off x="2177467" y="3672079"/>
            <a:ext cx="1625153" cy="39899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6" name="任意形状 65"/>
          <p:cNvSpPr/>
          <p:nvPr/>
        </p:nvSpPr>
        <p:spPr>
          <a:xfrm>
            <a:off x="3466227" y="3843328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7" name="任意形状 66"/>
          <p:cNvSpPr/>
          <p:nvPr/>
        </p:nvSpPr>
        <p:spPr>
          <a:xfrm>
            <a:off x="6534742" y="4940429"/>
            <a:ext cx="1625153" cy="39899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8" name="任意形状 67"/>
          <p:cNvSpPr/>
          <p:nvPr/>
        </p:nvSpPr>
        <p:spPr>
          <a:xfrm>
            <a:off x="4299565" y="4645166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9" name="任意形状 68"/>
          <p:cNvSpPr/>
          <p:nvPr/>
        </p:nvSpPr>
        <p:spPr>
          <a:xfrm>
            <a:off x="4818717" y="5020684"/>
            <a:ext cx="423117" cy="188905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0" name="任意形状 69"/>
          <p:cNvSpPr/>
          <p:nvPr/>
        </p:nvSpPr>
        <p:spPr>
          <a:xfrm>
            <a:off x="7057409" y="3672079"/>
            <a:ext cx="1625153" cy="39899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1" name="任意形状 70"/>
          <p:cNvSpPr/>
          <p:nvPr/>
        </p:nvSpPr>
        <p:spPr>
          <a:xfrm>
            <a:off x="1362775" y="4269117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2" name="任意形状 71"/>
          <p:cNvSpPr/>
          <p:nvPr/>
        </p:nvSpPr>
        <p:spPr>
          <a:xfrm>
            <a:off x="6192373" y="3787281"/>
            <a:ext cx="1155916" cy="28378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81" name="组 80"/>
          <p:cNvGrpSpPr/>
          <p:nvPr/>
        </p:nvGrpSpPr>
        <p:grpSpPr>
          <a:xfrm>
            <a:off x="4797032" y="3612242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2" name="三角形 8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三角形 8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三角形 8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5340681" y="3601454"/>
            <a:ext cx="466488" cy="662904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7" name="三角形 8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三角形 8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三角形 8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1" name="椭圆 120"/>
          <p:cNvSpPr/>
          <p:nvPr/>
        </p:nvSpPr>
        <p:spPr>
          <a:xfrm>
            <a:off x="8883034" y="4719852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8145000" y="5082201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93" name="组 92"/>
          <p:cNvGrpSpPr/>
          <p:nvPr/>
        </p:nvGrpSpPr>
        <p:grpSpPr>
          <a:xfrm>
            <a:off x="8837148" y="4095064"/>
            <a:ext cx="578175" cy="629769"/>
            <a:chOff x="2217091" y="2438497"/>
            <a:chExt cx="2539735" cy="2766372"/>
          </a:xfrm>
        </p:grpSpPr>
        <p:sp>
          <p:nvSpPr>
            <p:cNvPr id="94" name="任意形状 93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同侧圆角矩形 95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同侧圆角矩形 97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同侧圆角矩形 99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同侧圆角矩形 100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任意形状 101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任意形状 103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任意形状 104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7" name="组 106"/>
          <p:cNvGrpSpPr/>
          <p:nvPr/>
        </p:nvGrpSpPr>
        <p:grpSpPr>
          <a:xfrm flipH="1">
            <a:off x="8127293" y="4468179"/>
            <a:ext cx="574255" cy="625499"/>
            <a:chOff x="2217091" y="2438497"/>
            <a:chExt cx="2539735" cy="2766372"/>
          </a:xfrm>
        </p:grpSpPr>
        <p:sp>
          <p:nvSpPr>
            <p:cNvPr id="108" name="任意形状 107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同侧圆角矩形 109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同侧圆角矩形 111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同侧圆角矩形 113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同侧圆角矩形 114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任意形状 115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任意形状 117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任意形状 118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3" name="组合 4"/>
          <p:cNvGrpSpPr/>
          <p:nvPr/>
        </p:nvGrpSpPr>
        <p:grpSpPr>
          <a:xfrm>
            <a:off x="10118704" y="5309757"/>
            <a:ext cx="577850" cy="1571500"/>
            <a:chOff x="8137576" y="5440057"/>
            <a:chExt cx="577850" cy="1588825"/>
          </a:xfrm>
        </p:grpSpPr>
        <p:sp>
          <p:nvSpPr>
            <p:cNvPr id="124" name="圆角矩形 123"/>
            <p:cNvSpPr/>
            <p:nvPr/>
          </p:nvSpPr>
          <p:spPr>
            <a:xfrm>
              <a:off x="8137576" y="5440057"/>
              <a:ext cx="577850" cy="15888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6"/>
            <p:cNvCxnSpPr/>
            <p:nvPr/>
          </p:nvCxnSpPr>
          <p:spPr>
            <a:xfrm>
              <a:off x="8426501" y="5536587"/>
              <a:ext cx="0" cy="1492294"/>
            </a:xfrm>
            <a:prstGeom prst="line">
              <a:avLst/>
            </a:prstGeom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99AA9"/>
              </a:clrFrom>
              <a:clrTo>
                <a:srgbClr val="399A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20"/>
            <a:ext cx="5305539" cy="65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2" y="600052"/>
            <a:ext cx="1613514" cy="162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-26734" y="35126"/>
            <a:ext cx="12218734" cy="6822873"/>
          </a:xfrm>
          <a:prstGeom prst="rect">
            <a:avLst/>
          </a:prstGeom>
          <a:solidFill>
            <a:srgbClr val="D5F4F0">
              <a:alpha val="36078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0" y="5020684"/>
            <a:ext cx="10637931" cy="353128"/>
          </a:xfrm>
        </p:spPr>
        <p:txBody>
          <a:bodyPr/>
          <a:lstStyle/>
          <a:p>
            <a:pPr algn="l"/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國立交通</a:t>
            </a:r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大學</a:t>
            </a:r>
            <a:endParaRPr kumimoji="1" lang="en-US" altLang="zh-TW" sz="2300" dirty="0" smtClean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于</a:t>
            </a:r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翔、許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睿之、楊凱期、黃揚、彭笙榕、蘇恆毅、黃婉婷、陳泓勳</a:t>
            </a:r>
            <a:endParaRPr kumimoji="1" lang="en-US" altLang="zh-TW" sz="230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指導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何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無忌 副教授</a:t>
            </a:r>
            <a:endParaRPr kumimoji="1" lang="en-US" altLang="zh-TW" sz="230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r>
              <a:rPr kumimoji="1" lang="zh-TW" altLang="en-US" sz="23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300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蘇恆毅 </a:t>
            </a:r>
            <a:endParaRPr kumimoji="1" lang="zh-TW" altLang="en-US" sz="230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2448533" y="988515"/>
            <a:ext cx="8156252" cy="1691144"/>
          </a:xfrm>
          <a:prstGeom prst="cloudCallou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kumimoji="1" lang="zh-TW" altLang="en-US"/>
          </a:p>
        </p:txBody>
      </p:sp>
      <p:sp>
        <p:nvSpPr>
          <p:cNvPr id="129" name="文本占位符 1"/>
          <p:cNvSpPr txBox="1">
            <a:spLocks/>
          </p:cNvSpPr>
          <p:nvPr/>
        </p:nvSpPr>
        <p:spPr>
          <a:xfrm>
            <a:off x="2964633" y="1412773"/>
            <a:ext cx="7015883" cy="6304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4800" dirty="0">
                <a:solidFill>
                  <a:schemeClr val="tx1"/>
                </a:solidFill>
                <a:effectLst/>
              </a:rPr>
              <a:t>電量迴歸預測與分群</a:t>
            </a:r>
            <a:r>
              <a:rPr kumimoji="1" lang="zh-TW" altLang="en-US" sz="4800" dirty="0" smtClean="0">
                <a:solidFill>
                  <a:schemeClr val="tx1"/>
                </a:solidFill>
                <a:effectLst/>
              </a:rPr>
              <a:t>解析</a:t>
            </a:r>
            <a:endParaRPr kumimoji="1" lang="zh-TW" altLang="en-US" sz="4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10298470" y="367629"/>
            <a:ext cx="1466457" cy="1466457"/>
            <a:chOff x="8890675" y="531201"/>
            <a:chExt cx="1466457" cy="1466457"/>
          </a:xfrm>
        </p:grpSpPr>
        <p:sp>
          <p:nvSpPr>
            <p:cNvPr id="30" name="太阳 29"/>
            <p:cNvSpPr/>
            <p:nvPr/>
          </p:nvSpPr>
          <p:spPr>
            <a:xfrm>
              <a:off x="8890675" y="531201"/>
              <a:ext cx="1466457" cy="1466457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任意形状 30"/>
            <p:cNvSpPr/>
            <p:nvPr/>
          </p:nvSpPr>
          <p:spPr>
            <a:xfrm>
              <a:off x="8890675" y="547100"/>
              <a:ext cx="730402" cy="1450558"/>
            </a:xfrm>
            <a:custGeom>
              <a:avLst/>
              <a:gdLst>
                <a:gd name="connsiteX0" fmla="*/ 628004 w 730402"/>
                <a:gd name="connsiteY0" fmla="*/ 1162619 h 1450558"/>
                <a:gd name="connsiteX1" fmla="*/ 730402 w 730402"/>
                <a:gd name="connsiteY1" fmla="*/ 1162619 h 1450558"/>
                <a:gd name="connsiteX2" fmla="*/ 730402 w 730402"/>
                <a:gd name="connsiteY2" fmla="*/ 1450558 h 1450558"/>
                <a:gd name="connsiteX3" fmla="*/ 349590 w 730402"/>
                <a:gd name="connsiteY3" fmla="*/ 960109 h 1450558"/>
                <a:gd name="connsiteX4" fmla="*/ 498398 w 730402"/>
                <a:gd name="connsiteY4" fmla="*/ 1108917 h 1450558"/>
                <a:gd name="connsiteX5" fmla="*/ 214741 w 730402"/>
                <a:gd name="connsiteY5" fmla="*/ 1243698 h 1450558"/>
                <a:gd name="connsiteX6" fmla="*/ 295888 w 730402"/>
                <a:gd name="connsiteY6" fmla="*/ 620054 h 1450558"/>
                <a:gd name="connsiteX7" fmla="*/ 295888 w 730402"/>
                <a:gd name="connsiteY7" fmla="*/ 830503 h 1450558"/>
                <a:gd name="connsiteX8" fmla="*/ 0 w 730402"/>
                <a:gd name="connsiteY8" fmla="*/ 725279 h 1450558"/>
                <a:gd name="connsiteX9" fmla="*/ 730402 w 730402"/>
                <a:gd name="connsiteY9" fmla="*/ 358950 h 1450558"/>
                <a:gd name="connsiteX10" fmla="*/ 730402 w 730402"/>
                <a:gd name="connsiteY10" fmla="*/ 1091608 h 1450558"/>
                <a:gd name="connsiteX11" fmla="*/ 659343 w 730402"/>
                <a:gd name="connsiteY11" fmla="*/ 1084445 h 1450558"/>
                <a:gd name="connsiteX12" fmla="*/ 366614 w 730402"/>
                <a:gd name="connsiteY12" fmla="*/ 725279 h 1450558"/>
                <a:gd name="connsiteX13" fmla="*/ 659343 w 730402"/>
                <a:gd name="connsiteY13" fmla="*/ 366113 h 1450558"/>
                <a:gd name="connsiteX14" fmla="*/ 214741 w 730402"/>
                <a:gd name="connsiteY14" fmla="*/ 206791 h 1450558"/>
                <a:gd name="connsiteX15" fmla="*/ 498398 w 730402"/>
                <a:gd name="connsiteY15" fmla="*/ 341640 h 1450558"/>
                <a:gd name="connsiteX16" fmla="*/ 349590 w 730402"/>
                <a:gd name="connsiteY16" fmla="*/ 490448 h 1450558"/>
                <a:gd name="connsiteX17" fmla="*/ 730402 w 730402"/>
                <a:gd name="connsiteY17" fmla="*/ 0 h 1450558"/>
                <a:gd name="connsiteX18" fmla="*/ 730402 w 730402"/>
                <a:gd name="connsiteY18" fmla="*/ 287938 h 1450558"/>
                <a:gd name="connsiteX19" fmla="*/ 628004 w 730402"/>
                <a:gd name="connsiteY19" fmla="*/ 287938 h 14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0402" h="1450558">
                  <a:moveTo>
                    <a:pt x="628004" y="1162619"/>
                  </a:moveTo>
                  <a:lnTo>
                    <a:pt x="730402" y="1162619"/>
                  </a:lnTo>
                  <a:lnTo>
                    <a:pt x="730402" y="1450558"/>
                  </a:lnTo>
                  <a:close/>
                  <a:moveTo>
                    <a:pt x="349590" y="960109"/>
                  </a:moveTo>
                  <a:lnTo>
                    <a:pt x="498398" y="1108917"/>
                  </a:lnTo>
                  <a:lnTo>
                    <a:pt x="214741" y="1243698"/>
                  </a:lnTo>
                  <a:close/>
                  <a:moveTo>
                    <a:pt x="295888" y="620054"/>
                  </a:moveTo>
                  <a:lnTo>
                    <a:pt x="295888" y="830503"/>
                  </a:lnTo>
                  <a:lnTo>
                    <a:pt x="0" y="725279"/>
                  </a:lnTo>
                  <a:close/>
                  <a:moveTo>
                    <a:pt x="730402" y="358950"/>
                  </a:moveTo>
                  <a:lnTo>
                    <a:pt x="730402" y="1091608"/>
                  </a:lnTo>
                  <a:lnTo>
                    <a:pt x="659343" y="1084445"/>
                  </a:lnTo>
                  <a:cubicBezTo>
                    <a:pt x="492283" y="1050259"/>
                    <a:pt x="366614" y="902445"/>
                    <a:pt x="366614" y="725279"/>
                  </a:cubicBezTo>
                  <a:cubicBezTo>
                    <a:pt x="366614" y="548113"/>
                    <a:pt x="492283" y="400299"/>
                    <a:pt x="659343" y="366113"/>
                  </a:cubicBezTo>
                  <a:close/>
                  <a:moveTo>
                    <a:pt x="214741" y="206791"/>
                  </a:moveTo>
                  <a:lnTo>
                    <a:pt x="498398" y="341640"/>
                  </a:lnTo>
                  <a:lnTo>
                    <a:pt x="349590" y="490448"/>
                  </a:lnTo>
                  <a:close/>
                  <a:moveTo>
                    <a:pt x="730402" y="0"/>
                  </a:moveTo>
                  <a:lnTo>
                    <a:pt x="730402" y="287938"/>
                  </a:lnTo>
                  <a:lnTo>
                    <a:pt x="628004" y="287938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橢圓形圖說文字 5"/>
          <p:cNvSpPr/>
          <p:nvPr/>
        </p:nvSpPr>
        <p:spPr>
          <a:xfrm>
            <a:off x="8353354" y="2852382"/>
            <a:ext cx="3013840" cy="1066337"/>
          </a:xfrm>
          <a:prstGeom prst="wedgeEllipseCallou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春日部防衛隊</a:t>
            </a:r>
          </a:p>
        </p:txBody>
      </p:sp>
    </p:spTree>
    <p:extLst>
      <p:ext uri="{BB962C8B-B14F-4D97-AF65-F5344CB8AC3E}">
        <p14:creationId xmlns:p14="http://schemas.microsoft.com/office/powerpoint/2010/main" val="592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78896" y="1238688"/>
            <a:ext cx="6102625" cy="856160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78896" y="2086358"/>
            <a:ext cx="6102625" cy="353128"/>
          </a:xfrm>
        </p:spPr>
        <p:txBody>
          <a:bodyPr/>
          <a:lstStyle/>
          <a:p>
            <a:r>
              <a:rPr kumimoji="1"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感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謝聆聽</a:t>
            </a:r>
            <a:r>
              <a:rPr kumimoji="1"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！</a:t>
            </a:r>
            <a:endParaRPr kumimoji="1" lang="zh-CN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72458" y="4752654"/>
            <a:ext cx="10363842" cy="2105346"/>
            <a:chOff x="1450254" y="2200362"/>
            <a:chExt cx="9219410" cy="1872862"/>
          </a:xfrm>
        </p:grpSpPr>
        <p:grpSp>
          <p:nvGrpSpPr>
            <p:cNvPr id="14" name="组 13"/>
            <p:cNvGrpSpPr/>
            <p:nvPr/>
          </p:nvGrpSpPr>
          <p:grpSpPr>
            <a:xfrm>
              <a:off x="1450254" y="3072494"/>
              <a:ext cx="1856419" cy="1000729"/>
              <a:chOff x="5477356" y="2913238"/>
              <a:chExt cx="3368664" cy="2115961"/>
            </a:xfrm>
          </p:grpSpPr>
          <p:sp>
            <p:nvSpPr>
              <p:cNvPr id="15" name="三角形 14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426011" y="2200362"/>
              <a:ext cx="3217348" cy="1872862"/>
              <a:chOff x="5477356" y="2913238"/>
              <a:chExt cx="3368664" cy="2115961"/>
            </a:xfrm>
          </p:grpSpPr>
          <p:sp>
            <p:nvSpPr>
              <p:cNvPr id="18" name="三角形 17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5685996" y="2526559"/>
              <a:ext cx="4983668" cy="1546664"/>
              <a:chOff x="5477356" y="2913238"/>
              <a:chExt cx="3368664" cy="2115961"/>
            </a:xfrm>
          </p:grpSpPr>
          <p:sp>
            <p:nvSpPr>
              <p:cNvPr id="21" name="三角形 2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5479073" y="3192102"/>
              <a:ext cx="1760163" cy="881121"/>
              <a:chOff x="5477356" y="2913238"/>
              <a:chExt cx="3368664" cy="2115961"/>
            </a:xfrm>
          </p:grpSpPr>
          <p:sp>
            <p:nvSpPr>
              <p:cNvPr id="24" name="三角形 23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6" name="任意形状 25"/>
            <p:cNvSpPr/>
            <p:nvPr/>
          </p:nvSpPr>
          <p:spPr>
            <a:xfrm>
              <a:off x="2177467" y="3672079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3466227" y="3843328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>
              <a:off x="7057409" y="3672079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/>
            <p:cNvSpPr/>
            <p:nvPr/>
          </p:nvSpPr>
          <p:spPr>
            <a:xfrm>
              <a:off x="6192373" y="3787281"/>
              <a:ext cx="1155916" cy="283789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1111885" y="6192673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" name="三角形 3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三角形 3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三角形 3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27143" y="5697596"/>
            <a:ext cx="814876" cy="1157981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37" name="三角形 3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三角形 3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205915" y="5788009"/>
            <a:ext cx="751252" cy="1067568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2" name="三角形 4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三角形 4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三角形 4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11275401" y="6171816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7" name="三角形 4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三角形 4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三角形 4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10790659" y="5676739"/>
            <a:ext cx="814876" cy="1157981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52" name="三角形 5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三角形 5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三角形 5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10369431" y="5767152"/>
            <a:ext cx="751252" cy="1067568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7" name="三角形 5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三角形 5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三角形 5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5052000" y="5700019"/>
            <a:ext cx="814876" cy="1157981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62" name="三角形 6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三角形 6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三角形 6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6" name="组 65"/>
          <p:cNvGrpSpPr/>
          <p:nvPr/>
        </p:nvGrpSpPr>
        <p:grpSpPr>
          <a:xfrm>
            <a:off x="4630772" y="5790432"/>
            <a:ext cx="751252" cy="1067568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67" name="三角形 6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三角形 6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三角形 6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 70"/>
          <p:cNvGrpSpPr/>
          <p:nvPr/>
        </p:nvGrpSpPr>
        <p:grpSpPr>
          <a:xfrm>
            <a:off x="3711320" y="3128571"/>
            <a:ext cx="1542321" cy="1542321"/>
            <a:chOff x="8890675" y="531201"/>
            <a:chExt cx="1466457" cy="1466457"/>
          </a:xfrm>
        </p:grpSpPr>
        <p:sp>
          <p:nvSpPr>
            <p:cNvPr id="72" name="太阳 71"/>
            <p:cNvSpPr/>
            <p:nvPr/>
          </p:nvSpPr>
          <p:spPr>
            <a:xfrm>
              <a:off x="8890675" y="531201"/>
              <a:ext cx="1466457" cy="1466457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任意形状 72"/>
            <p:cNvSpPr/>
            <p:nvPr/>
          </p:nvSpPr>
          <p:spPr>
            <a:xfrm>
              <a:off x="8890675" y="547100"/>
              <a:ext cx="730402" cy="1450558"/>
            </a:xfrm>
            <a:custGeom>
              <a:avLst/>
              <a:gdLst>
                <a:gd name="connsiteX0" fmla="*/ 628004 w 730402"/>
                <a:gd name="connsiteY0" fmla="*/ 1162619 h 1450558"/>
                <a:gd name="connsiteX1" fmla="*/ 730402 w 730402"/>
                <a:gd name="connsiteY1" fmla="*/ 1162619 h 1450558"/>
                <a:gd name="connsiteX2" fmla="*/ 730402 w 730402"/>
                <a:gd name="connsiteY2" fmla="*/ 1450558 h 1450558"/>
                <a:gd name="connsiteX3" fmla="*/ 349590 w 730402"/>
                <a:gd name="connsiteY3" fmla="*/ 960109 h 1450558"/>
                <a:gd name="connsiteX4" fmla="*/ 498398 w 730402"/>
                <a:gd name="connsiteY4" fmla="*/ 1108917 h 1450558"/>
                <a:gd name="connsiteX5" fmla="*/ 214741 w 730402"/>
                <a:gd name="connsiteY5" fmla="*/ 1243698 h 1450558"/>
                <a:gd name="connsiteX6" fmla="*/ 295888 w 730402"/>
                <a:gd name="connsiteY6" fmla="*/ 620054 h 1450558"/>
                <a:gd name="connsiteX7" fmla="*/ 295888 w 730402"/>
                <a:gd name="connsiteY7" fmla="*/ 830503 h 1450558"/>
                <a:gd name="connsiteX8" fmla="*/ 0 w 730402"/>
                <a:gd name="connsiteY8" fmla="*/ 725279 h 1450558"/>
                <a:gd name="connsiteX9" fmla="*/ 730402 w 730402"/>
                <a:gd name="connsiteY9" fmla="*/ 358950 h 1450558"/>
                <a:gd name="connsiteX10" fmla="*/ 730402 w 730402"/>
                <a:gd name="connsiteY10" fmla="*/ 1091608 h 1450558"/>
                <a:gd name="connsiteX11" fmla="*/ 659343 w 730402"/>
                <a:gd name="connsiteY11" fmla="*/ 1084445 h 1450558"/>
                <a:gd name="connsiteX12" fmla="*/ 366614 w 730402"/>
                <a:gd name="connsiteY12" fmla="*/ 725279 h 1450558"/>
                <a:gd name="connsiteX13" fmla="*/ 659343 w 730402"/>
                <a:gd name="connsiteY13" fmla="*/ 366113 h 1450558"/>
                <a:gd name="connsiteX14" fmla="*/ 214741 w 730402"/>
                <a:gd name="connsiteY14" fmla="*/ 206791 h 1450558"/>
                <a:gd name="connsiteX15" fmla="*/ 498398 w 730402"/>
                <a:gd name="connsiteY15" fmla="*/ 341640 h 1450558"/>
                <a:gd name="connsiteX16" fmla="*/ 349590 w 730402"/>
                <a:gd name="connsiteY16" fmla="*/ 490448 h 1450558"/>
                <a:gd name="connsiteX17" fmla="*/ 730402 w 730402"/>
                <a:gd name="connsiteY17" fmla="*/ 0 h 1450558"/>
                <a:gd name="connsiteX18" fmla="*/ 730402 w 730402"/>
                <a:gd name="connsiteY18" fmla="*/ 287938 h 1450558"/>
                <a:gd name="connsiteX19" fmla="*/ 628004 w 730402"/>
                <a:gd name="connsiteY19" fmla="*/ 287938 h 14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0402" h="1450558">
                  <a:moveTo>
                    <a:pt x="628004" y="1162619"/>
                  </a:moveTo>
                  <a:lnTo>
                    <a:pt x="730402" y="1162619"/>
                  </a:lnTo>
                  <a:lnTo>
                    <a:pt x="730402" y="1450558"/>
                  </a:lnTo>
                  <a:close/>
                  <a:moveTo>
                    <a:pt x="349590" y="960109"/>
                  </a:moveTo>
                  <a:lnTo>
                    <a:pt x="498398" y="1108917"/>
                  </a:lnTo>
                  <a:lnTo>
                    <a:pt x="214741" y="1243698"/>
                  </a:lnTo>
                  <a:close/>
                  <a:moveTo>
                    <a:pt x="295888" y="620054"/>
                  </a:moveTo>
                  <a:lnTo>
                    <a:pt x="295888" y="830503"/>
                  </a:lnTo>
                  <a:lnTo>
                    <a:pt x="0" y="725279"/>
                  </a:lnTo>
                  <a:close/>
                  <a:moveTo>
                    <a:pt x="730402" y="358950"/>
                  </a:moveTo>
                  <a:lnTo>
                    <a:pt x="730402" y="1091608"/>
                  </a:lnTo>
                  <a:lnTo>
                    <a:pt x="659343" y="1084445"/>
                  </a:lnTo>
                  <a:cubicBezTo>
                    <a:pt x="492283" y="1050259"/>
                    <a:pt x="366614" y="902445"/>
                    <a:pt x="366614" y="725279"/>
                  </a:cubicBezTo>
                  <a:cubicBezTo>
                    <a:pt x="366614" y="548113"/>
                    <a:pt x="492283" y="400299"/>
                    <a:pt x="659343" y="366113"/>
                  </a:cubicBezTo>
                  <a:close/>
                  <a:moveTo>
                    <a:pt x="214741" y="206791"/>
                  </a:moveTo>
                  <a:lnTo>
                    <a:pt x="498398" y="341640"/>
                  </a:lnTo>
                  <a:lnTo>
                    <a:pt x="349590" y="490448"/>
                  </a:lnTo>
                  <a:close/>
                  <a:moveTo>
                    <a:pt x="730402" y="0"/>
                  </a:moveTo>
                  <a:lnTo>
                    <a:pt x="730402" y="287938"/>
                  </a:lnTo>
                  <a:lnTo>
                    <a:pt x="628004" y="287938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1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圖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8" y="39848"/>
            <a:ext cx="1844274" cy="18442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13" y="2729001"/>
            <a:ext cx="1841426" cy="2455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79" y="5202973"/>
            <a:ext cx="1655027" cy="16550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96" y="2303320"/>
            <a:ext cx="1790275" cy="1940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06" y="2303320"/>
            <a:ext cx="1697722" cy="22636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27" y="31531"/>
            <a:ext cx="1735815" cy="1735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144"/>
            <a:ext cx="2322675" cy="26144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8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461658" y="1040181"/>
            <a:ext cx="1564430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>
                <a:effectLst/>
              </a:rPr>
              <a:t>林于翔</a:t>
            </a:r>
            <a:endParaRPr kumimoji="1" lang="en-US" altLang="zh-TW" sz="2000" dirty="0">
              <a:effectLst/>
            </a:endParaRPr>
          </a:p>
          <a:p>
            <a:pPr marL="0" indent="0" algn="ctr">
              <a:buNone/>
            </a:pPr>
            <a:r>
              <a:rPr kumimoji="1" lang="zh-TW" altLang="en-US" sz="2000" dirty="0"/>
              <a:t>機械工程所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19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4353169" y="80745"/>
            <a:ext cx="1480071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黃揚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科技管理所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0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1917203" y="2965228"/>
            <a:ext cx="1572486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蘇恆毅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科技管理所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1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9963924" y="6004674"/>
            <a:ext cx="1461886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彭笙榕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科技管理所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2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5524736" y="2910208"/>
            <a:ext cx="1226050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黃婉婷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 smtClean="0"/>
              <a:t>統研所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9425592" y="1516774"/>
            <a:ext cx="1503983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許睿之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應用數學所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4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8706398" y="3653624"/>
            <a:ext cx="1455536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楊凱期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資訊工程所</a:t>
            </a:r>
            <a:endParaRPr kumimoji="1" lang="en-US" altLang="zh-TW" sz="2000" dirty="0">
              <a:effectLst/>
            </a:endParaRPr>
          </a:p>
        </p:txBody>
      </p:sp>
      <p:sp>
        <p:nvSpPr>
          <p:cNvPr id="325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1997626" y="5376089"/>
            <a:ext cx="1492063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指導教授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何無忌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/>
              <a:t>科技管理所</a:t>
            </a:r>
            <a:endParaRPr kumimoji="1" lang="en-US" altLang="zh-TW" sz="2000" dirty="0"/>
          </a:p>
        </p:txBody>
      </p:sp>
      <p:pic>
        <p:nvPicPr>
          <p:cNvPr id="102" name="圖片 10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84" y="5184236"/>
            <a:ext cx="1605376" cy="1605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6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944268" y="5689541"/>
            <a:ext cx="1475319" cy="72716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zh-TW" altLang="en-US" sz="2000" dirty="0"/>
              <a:t>陳泓勳</a:t>
            </a:r>
            <a:endParaRPr kumimoji="1" lang="en-US" altLang="zh-TW" sz="2000" dirty="0"/>
          </a:p>
          <a:p>
            <a:pPr marL="0" indent="0" algn="ctr">
              <a:buNone/>
            </a:pPr>
            <a:r>
              <a:rPr kumimoji="1" lang="zh-TW" altLang="en-US" sz="2000" dirty="0" smtClean="0"/>
              <a:t>應用數學所</a:t>
            </a:r>
            <a:endParaRPr kumimoji="1" lang="en-US" altLang="zh-TW" sz="2000" dirty="0">
              <a:effectLst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grpSp>
        <p:nvGrpSpPr>
          <p:cNvPr id="21" name="组 126"/>
          <p:cNvGrpSpPr/>
          <p:nvPr/>
        </p:nvGrpSpPr>
        <p:grpSpPr>
          <a:xfrm rot="19449952">
            <a:off x="6954623" y="5378596"/>
            <a:ext cx="1490936" cy="722149"/>
            <a:chOff x="4951787" y="560189"/>
            <a:chExt cx="5829834" cy="2823737"/>
          </a:xfrm>
        </p:grpSpPr>
        <p:grpSp>
          <p:nvGrpSpPr>
            <p:cNvPr id="22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35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3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5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32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6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29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7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1" name="椭圆 120"/>
          <p:cNvSpPr/>
          <p:nvPr/>
        </p:nvSpPr>
        <p:spPr>
          <a:xfrm>
            <a:off x="3533835" y="1659200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52" name="组 92"/>
          <p:cNvGrpSpPr/>
          <p:nvPr/>
        </p:nvGrpSpPr>
        <p:grpSpPr>
          <a:xfrm>
            <a:off x="3487949" y="1034412"/>
            <a:ext cx="578175" cy="629769"/>
            <a:chOff x="2217091" y="2438497"/>
            <a:chExt cx="2539735" cy="2766372"/>
          </a:xfrm>
        </p:grpSpPr>
        <p:sp>
          <p:nvSpPr>
            <p:cNvPr id="53" name="任意形状 93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圆角矩形 94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同侧圆角矩形 95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同侧圆角矩形 97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同侧圆角矩形 99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同侧圆角矩形 100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任意形状 101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102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任意形状 103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任意形状 104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6" name="椭圆 121"/>
          <p:cNvSpPr/>
          <p:nvPr/>
        </p:nvSpPr>
        <p:spPr>
          <a:xfrm>
            <a:off x="1797141" y="2228358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67" name="组 106"/>
          <p:cNvGrpSpPr/>
          <p:nvPr/>
        </p:nvGrpSpPr>
        <p:grpSpPr>
          <a:xfrm flipH="1">
            <a:off x="1779434" y="1614336"/>
            <a:ext cx="574255" cy="625499"/>
            <a:chOff x="2217091" y="2438497"/>
            <a:chExt cx="2539735" cy="2766372"/>
          </a:xfrm>
        </p:grpSpPr>
        <p:sp>
          <p:nvSpPr>
            <p:cNvPr id="68" name="任意形状 107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圆角矩形 108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同侧圆角矩形 109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同侧圆角矩形 111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同侧圆角矩形 113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同侧圆角矩形 114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任意形状 115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116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任意形状 117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任意形状 118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1" name="组 126"/>
          <p:cNvGrpSpPr/>
          <p:nvPr/>
        </p:nvGrpSpPr>
        <p:grpSpPr>
          <a:xfrm rot="4428501">
            <a:off x="7575580" y="2589067"/>
            <a:ext cx="1490936" cy="722149"/>
            <a:chOff x="4951787" y="560189"/>
            <a:chExt cx="5829834" cy="2823737"/>
          </a:xfrm>
        </p:grpSpPr>
        <p:grpSp>
          <p:nvGrpSpPr>
            <p:cNvPr id="122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35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6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3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5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32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6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29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1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7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2903" y="286532"/>
            <a:ext cx="2039327" cy="20393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50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8324970" y="2622303"/>
            <a:ext cx="1219877" cy="12198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2974723" cy="535531"/>
          </a:xfrm>
        </p:spPr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9" y="1323831"/>
            <a:ext cx="1005380" cy="10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9" y="2729551"/>
            <a:ext cx="1005380" cy="100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8" y="4201759"/>
            <a:ext cx="1163261" cy="1136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7" name="圖片 1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22" y="4201759"/>
            <a:ext cx="1148163" cy="1148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82" y="1339326"/>
            <a:ext cx="1132254" cy="11322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圓角矩形 5"/>
          <p:cNvSpPr/>
          <p:nvPr/>
        </p:nvSpPr>
        <p:spPr>
          <a:xfrm>
            <a:off x="1937982" y="1514901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</a:rPr>
              <a:t>資料</a:t>
            </a:r>
            <a:r>
              <a:rPr lang="zh-TW" altLang="en-US" dirty="0" smtClean="0">
                <a:solidFill>
                  <a:prstClr val="black"/>
                </a:solidFill>
              </a:rPr>
              <a:t>前處理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>
                <a:solidFill>
                  <a:prstClr val="black"/>
                </a:solidFill>
              </a:rPr>
              <a:t>模型架設</a:t>
            </a:r>
          </a:p>
        </p:txBody>
      </p:sp>
      <p:sp>
        <p:nvSpPr>
          <p:cNvPr id="136" name="圓角矩形 135"/>
          <p:cNvSpPr/>
          <p:nvPr/>
        </p:nvSpPr>
        <p:spPr>
          <a:xfrm>
            <a:off x="1937982" y="2862898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模型</a:t>
            </a:r>
            <a:r>
              <a:rPr lang="zh-TW" altLang="en-US" dirty="0">
                <a:solidFill>
                  <a:prstClr val="black"/>
                </a:solidFill>
              </a:rPr>
              <a:t>架設</a:t>
            </a:r>
          </a:p>
        </p:txBody>
      </p:sp>
      <p:sp>
        <p:nvSpPr>
          <p:cNvPr id="137" name="圓角矩形 136"/>
          <p:cNvSpPr/>
          <p:nvPr/>
        </p:nvSpPr>
        <p:spPr>
          <a:xfrm>
            <a:off x="1937982" y="4400796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資料變數爬蟲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地方政策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38" name="圓角矩形 137"/>
          <p:cNvSpPr/>
          <p:nvPr/>
        </p:nvSpPr>
        <p:spPr>
          <a:xfrm>
            <a:off x="5804899" y="1455450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資料分群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39" name="圓角矩形 138"/>
          <p:cNvSpPr/>
          <p:nvPr/>
        </p:nvSpPr>
        <p:spPr>
          <a:xfrm>
            <a:off x="5804898" y="2862898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資料前處理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資料分群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40" name="圓角矩形 139"/>
          <p:cNvSpPr/>
          <p:nvPr/>
        </p:nvSpPr>
        <p:spPr>
          <a:xfrm>
            <a:off x="5781644" y="4400796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</a:rPr>
              <a:t>資料</a:t>
            </a:r>
            <a:r>
              <a:rPr lang="zh-TW" altLang="en-US" dirty="0" smtClean="0">
                <a:solidFill>
                  <a:prstClr val="black"/>
                </a:solidFill>
              </a:rPr>
              <a:t>前處理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>
                <a:solidFill>
                  <a:prstClr val="black"/>
                </a:solidFill>
              </a:rPr>
              <a:t>模型架設</a:t>
            </a:r>
          </a:p>
        </p:txBody>
      </p:sp>
      <p:sp>
        <p:nvSpPr>
          <p:cNvPr id="142" name="圓角矩形 141"/>
          <p:cNvSpPr/>
          <p:nvPr/>
        </p:nvSpPr>
        <p:spPr>
          <a:xfrm>
            <a:off x="9774072" y="1455450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報告撰寫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>
                <a:solidFill>
                  <a:prstClr val="black"/>
                </a:solidFill>
              </a:rPr>
              <a:t>文獻探討</a:t>
            </a:r>
          </a:p>
        </p:txBody>
      </p:sp>
      <p:sp>
        <p:nvSpPr>
          <p:cNvPr id="144" name="圓角矩形 143"/>
          <p:cNvSpPr/>
          <p:nvPr/>
        </p:nvSpPr>
        <p:spPr>
          <a:xfrm>
            <a:off x="9771135" y="2862898"/>
            <a:ext cx="2101755" cy="7386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資料變數爬蟲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r>
              <a:rPr lang="zh-TW" altLang="en-US" dirty="0" smtClean="0">
                <a:solidFill>
                  <a:prstClr val="black"/>
                </a:solidFill>
              </a:rPr>
              <a:t>資料分群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095" y="2727252"/>
            <a:ext cx="1206196" cy="12061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37"/>
          <a:stretch/>
        </p:blipFill>
        <p:spPr>
          <a:xfrm>
            <a:off x="4499572" y="1245968"/>
            <a:ext cx="1239241" cy="1157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51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52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58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直角三角形 58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3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56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直角三角形 56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4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0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61" name="矩形 60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72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5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86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梯形 89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1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92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3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95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4" name="梯形 93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8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99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102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1" name="梯形 100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5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106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7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109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0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8" name="梯形 107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2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3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114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5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9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120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4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125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47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8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6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0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43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1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34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5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1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32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0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2974723" cy="535531"/>
          </a:xfrm>
        </p:spPr>
        <p:txBody>
          <a:bodyPr/>
          <a:lstStyle/>
          <a:p>
            <a:r>
              <a:rPr lang="zh-TW" altLang="en-US" dirty="0" smtClean="0"/>
              <a:t>研究困難</a:t>
            </a:r>
            <a:endParaRPr lang="zh-TW" altLang="en-US" dirty="0"/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008417" y="1897038"/>
          <a:ext cx="10087212" cy="1160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62404"/>
                <a:gridCol w="3362404"/>
                <a:gridCol w="3362404"/>
              </a:tblGrid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用戶資料龐雜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模型變數選擇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分群初始效果不佳</a:t>
                      </a:r>
                      <a:endParaRPr lang="zh-TW" altLang="en-US" sz="2400" dirty="0"/>
                    </a:p>
                  </a:txBody>
                  <a:tcPr/>
                </a:tc>
              </a:tr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依地區分組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　　　</a:t>
                      </a:r>
                      <a:r>
                        <a:rPr lang="zh-TW" altLang="en-US" sz="2400" dirty="0" smtClean="0"/>
                        <a:t>參考學界文獻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改距離量測方法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3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4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40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5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8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43" name="矩形 42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52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66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梯形 7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2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7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7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5" name="梯形 7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9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8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8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2" name="梯形 8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8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9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9" name="梯形 8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3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95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6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0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101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5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106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19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7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9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6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0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3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1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0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3359797" cy="535531"/>
          </a:xfrm>
        </p:spPr>
        <p:txBody>
          <a:bodyPr/>
          <a:lstStyle/>
          <a:p>
            <a:r>
              <a:rPr lang="zh-TW" altLang="en-US" dirty="0" smtClean="0"/>
              <a:t>資料用戶</a:t>
            </a:r>
            <a:endParaRPr lang="zh-TW" altLang="en-US" dirty="0"/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843713" y="1902007"/>
          <a:ext cx="10465164" cy="17419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0115"/>
                <a:gridCol w="996286"/>
                <a:gridCol w="914400"/>
                <a:gridCol w="941696"/>
                <a:gridCol w="982638"/>
                <a:gridCol w="1023583"/>
                <a:gridCol w="982638"/>
                <a:gridCol w="1009935"/>
                <a:gridCol w="963873"/>
              </a:tblGrid>
              <a:tr h="5806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觀測站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寶山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安南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永和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馬公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大里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屈尺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信義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5806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戶數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154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3325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489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577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3292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1180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5806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資料齊全之戶數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3285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482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577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3204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234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1069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3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4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40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5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8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43" name="矩形 42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52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66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梯形 7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2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7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7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5" name="梯形 7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9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8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8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2" name="梯形 8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8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9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9" name="梯形 8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3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95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6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0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101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5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106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19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7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9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6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0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3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1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1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2974723" cy="535531"/>
          </a:xfrm>
        </p:spPr>
        <p:txBody>
          <a:bodyPr/>
          <a:lstStyle/>
          <a:p>
            <a:r>
              <a:rPr lang="zh-TW" altLang="en-US" dirty="0"/>
              <a:t>舒適度</a:t>
            </a:r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94" y="1414463"/>
            <a:ext cx="7258390" cy="184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77" y="3261815"/>
            <a:ext cx="6927606" cy="81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542197" y="4517408"/>
            <a:ext cx="977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prstClr val="black"/>
                </a:solidFill>
              </a:rPr>
              <a:t>其中</a:t>
            </a:r>
            <a:r>
              <a:rPr lang="en-US" altLang="zh-TW" sz="2800" dirty="0">
                <a:solidFill>
                  <a:prstClr val="black"/>
                </a:solidFill>
              </a:rPr>
              <a:t>T</a:t>
            </a:r>
            <a:r>
              <a:rPr lang="zh-TW" altLang="en-US" sz="2800" dirty="0">
                <a:solidFill>
                  <a:prstClr val="black"/>
                </a:solidFill>
              </a:rPr>
              <a:t>為當時攝氏溫度</a:t>
            </a:r>
            <a:r>
              <a:rPr lang="zh-TW" altLang="en-US" sz="2800" dirty="0" smtClean="0">
                <a:solidFill>
                  <a:prstClr val="black"/>
                </a:solidFill>
              </a:rPr>
              <a:t>，</a:t>
            </a:r>
            <a:r>
              <a:rPr lang="en-US" altLang="zh-TW" sz="2800" dirty="0" smtClean="0">
                <a:solidFill>
                  <a:prstClr val="black"/>
                </a:solidFill>
              </a:rPr>
              <a:t>T</a:t>
            </a:r>
            <a:r>
              <a:rPr lang="en-US" altLang="zh-TW" sz="2800" dirty="0">
                <a:solidFill>
                  <a:prstClr val="black"/>
                </a:solidFill>
              </a:rPr>
              <a:t>d</a:t>
            </a:r>
            <a:r>
              <a:rPr lang="zh-TW" altLang="en-US" sz="2800" dirty="0" smtClean="0">
                <a:solidFill>
                  <a:prstClr val="black"/>
                </a:solidFill>
              </a:rPr>
              <a:t>為</a:t>
            </a:r>
            <a:r>
              <a:rPr lang="zh-TW" altLang="en-US" sz="2800" dirty="0">
                <a:solidFill>
                  <a:prstClr val="black"/>
                </a:solidFill>
              </a:rPr>
              <a:t>露點攝氏溫度</a:t>
            </a:r>
            <a:r>
              <a:rPr lang="zh-TW" altLang="en-US" sz="2800" dirty="0" smtClean="0">
                <a:solidFill>
                  <a:prstClr val="black"/>
                </a:solidFill>
              </a:rPr>
              <a:t>，</a:t>
            </a:r>
            <a:r>
              <a:rPr lang="en-US" altLang="zh-TW" sz="2800" dirty="0" smtClean="0">
                <a:solidFill>
                  <a:prstClr val="black"/>
                </a:solidFill>
              </a:rPr>
              <a:t>RH</a:t>
            </a:r>
            <a:r>
              <a:rPr lang="zh-TW" altLang="en-US" sz="2800" dirty="0">
                <a:solidFill>
                  <a:prstClr val="black"/>
                </a:solidFill>
              </a:rPr>
              <a:t>為相對濕度</a:t>
            </a:r>
            <a:r>
              <a:rPr lang="en-US" altLang="zh-TW" sz="2800" dirty="0">
                <a:solidFill>
                  <a:prstClr val="black"/>
                </a:solidFill>
              </a:rPr>
              <a:t>(%)</a:t>
            </a:r>
          </a:p>
        </p:txBody>
      </p:sp>
      <p:sp>
        <p:nvSpPr>
          <p:cNvPr id="34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5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6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42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7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40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8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45" name="矩形 44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54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8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69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梯形 72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4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75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6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78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7" name="梯形 76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1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82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3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85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4" name="梯形 83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8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89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0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92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梯形 90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5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97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8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2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103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7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108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21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9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1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8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9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2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5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3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67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76219" y="787653"/>
            <a:ext cx="2974723" cy="535531"/>
          </a:xfrm>
        </p:spPr>
        <p:txBody>
          <a:bodyPr/>
          <a:lstStyle/>
          <a:p>
            <a:r>
              <a:rPr lang="zh-TW" altLang="en-US" dirty="0" smtClean="0"/>
              <a:t>分群群數選擇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19" y="-340956"/>
            <a:ext cx="6400407" cy="64004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40498" y="3897612"/>
            <a:ext cx="3110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群內總變異與群數之關係</a:t>
            </a:r>
            <a:endParaRPr lang="en-US" altLang="zh-TW" sz="20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縱軸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群內總變異</a:t>
            </a:r>
            <a:endParaRPr lang="en-US" altLang="zh-TW" sz="20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橫軸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分群數</a:t>
            </a:r>
            <a:endParaRPr lang="zh-TW" altLang="en-US" sz="2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7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8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14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12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17" name="矩形 16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26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40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梯形 43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5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46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7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49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8" name="梯形 47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53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56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5" name="梯形 5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9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60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1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63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2" name="梯形 61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6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7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68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9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3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74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8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79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92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0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2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89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3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86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4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1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4151368" cy="535531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r>
              <a:rPr lang="zh-TW" altLang="en-US" dirty="0" smtClean="0"/>
              <a:t> 參數</a:t>
            </a:r>
            <a:endParaRPr lang="zh-TW" altLang="en-US" dirty="0"/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6935" r="1990"/>
          <a:stretch/>
        </p:blipFill>
        <p:spPr bwMode="auto">
          <a:xfrm>
            <a:off x="3357347" y="472488"/>
            <a:ext cx="5090617" cy="618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46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685049"/>
            <a:ext cx="4151368" cy="978729"/>
          </a:xfrm>
        </p:spPr>
        <p:txBody>
          <a:bodyPr/>
          <a:lstStyle/>
          <a:p>
            <a:r>
              <a:rPr lang="zh-TW" altLang="en-US" dirty="0"/>
              <a:t>地區分群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--- </a:t>
            </a:r>
            <a:r>
              <a:rPr lang="zh-TW" altLang="en-US" dirty="0"/>
              <a:t>永</a:t>
            </a:r>
            <a:r>
              <a:rPr lang="zh-TW" altLang="en-US" dirty="0" smtClean="0"/>
              <a:t>和</a:t>
            </a:r>
            <a:endParaRPr lang="zh-TW" altLang="en-US" dirty="0"/>
          </a:p>
        </p:txBody>
      </p:sp>
      <p:grpSp>
        <p:nvGrpSpPr>
          <p:cNvPr id="356" name="组 181"/>
          <p:cNvGrpSpPr/>
          <p:nvPr/>
        </p:nvGrpSpPr>
        <p:grpSpPr>
          <a:xfrm>
            <a:off x="7008444" y="624429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3" y="1244409"/>
            <a:ext cx="4848651" cy="4190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圖片 32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94" y="1137705"/>
            <a:ext cx="6790191" cy="4704523"/>
          </a:xfrm>
          <a:prstGeom prst="rect">
            <a:avLst/>
          </a:prstGeom>
        </p:spPr>
      </p:pic>
      <p:sp>
        <p:nvSpPr>
          <p:cNvPr id="34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5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6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42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7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40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8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45" name="矩形 44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54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8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69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梯形 72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4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75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6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78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7" name="梯形 76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1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82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3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85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4" name="梯形 83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8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89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0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92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梯形 90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5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97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8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2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103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7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108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121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9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1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8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9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2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115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3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5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08162" y="557533"/>
            <a:ext cx="3225712" cy="978729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宗旨</a:t>
            </a:r>
            <a:r>
              <a:rPr lang="zh-TW" altLang="en-US" dirty="0" smtClean="0"/>
              <a:t>及架構</a:t>
            </a:r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50070" y="1536262"/>
            <a:ext cx="2236510" cy="2594503"/>
            <a:chOff x="1028296" y="1925094"/>
            <a:chExt cx="2236510" cy="2594503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1094229" y="1925094"/>
              <a:ext cx="2085930" cy="2080446"/>
              <a:chOff x="2328918" y="1577773"/>
              <a:chExt cx="4245990" cy="4234827"/>
            </a:xfrm>
          </p:grpSpPr>
          <p:sp>
            <p:nvSpPr>
              <p:cNvPr id="16" name="椭圆 15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7" name="椭圆 16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8" name="椭圆 17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28296" y="411948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掌握民眾用電行為</a:t>
              </a:r>
            </a:p>
          </p:txBody>
        </p:sp>
        <p:grpSp>
          <p:nvGrpSpPr>
            <p:cNvPr id="110" name="Group 11"/>
            <p:cNvGrpSpPr>
              <a:grpSpLocks noChangeAspect="1"/>
            </p:cNvGrpSpPr>
            <p:nvPr/>
          </p:nvGrpSpPr>
          <p:grpSpPr bwMode="auto">
            <a:xfrm>
              <a:off x="1695287" y="2703334"/>
              <a:ext cx="872008" cy="619124"/>
              <a:chOff x="1407" y="1098"/>
              <a:chExt cx="800" cy="568"/>
            </a:xfrm>
            <a:solidFill>
              <a:schemeClr val="accent4"/>
            </a:solidFill>
          </p:grpSpPr>
          <p:sp>
            <p:nvSpPr>
              <p:cNvPr id="111" name="Freeform 12"/>
              <p:cNvSpPr>
                <a:spLocks noEditPoints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3"/>
              <p:cNvSpPr>
                <a:spLocks noEditPoints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4"/>
              <p:cNvSpPr>
                <a:spLocks noEditPoints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7"/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8"/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9"/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050" name="Picture 2" descr="「用電曲線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29" y="1732119"/>
            <a:ext cx="1917712" cy="18797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组 28"/>
          <p:cNvGrpSpPr/>
          <p:nvPr/>
        </p:nvGrpSpPr>
        <p:grpSpPr>
          <a:xfrm>
            <a:off x="10029441" y="367630"/>
            <a:ext cx="1466457" cy="1466457"/>
            <a:chOff x="8890675" y="531201"/>
            <a:chExt cx="1466457" cy="1466457"/>
          </a:xfrm>
          <a:solidFill>
            <a:srgbClr val="FFC000"/>
          </a:solidFill>
        </p:grpSpPr>
        <p:sp>
          <p:nvSpPr>
            <p:cNvPr id="222" name="太阳 29"/>
            <p:cNvSpPr/>
            <p:nvPr/>
          </p:nvSpPr>
          <p:spPr>
            <a:xfrm>
              <a:off x="8890675" y="531201"/>
              <a:ext cx="1466457" cy="1466457"/>
            </a:xfrm>
            <a:prstGeom prst="su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23" name="任意形状 30"/>
            <p:cNvSpPr/>
            <p:nvPr/>
          </p:nvSpPr>
          <p:spPr>
            <a:xfrm>
              <a:off x="8890675" y="547100"/>
              <a:ext cx="730402" cy="1450558"/>
            </a:xfrm>
            <a:custGeom>
              <a:avLst/>
              <a:gdLst>
                <a:gd name="connsiteX0" fmla="*/ 628004 w 730402"/>
                <a:gd name="connsiteY0" fmla="*/ 1162619 h 1450558"/>
                <a:gd name="connsiteX1" fmla="*/ 730402 w 730402"/>
                <a:gd name="connsiteY1" fmla="*/ 1162619 h 1450558"/>
                <a:gd name="connsiteX2" fmla="*/ 730402 w 730402"/>
                <a:gd name="connsiteY2" fmla="*/ 1450558 h 1450558"/>
                <a:gd name="connsiteX3" fmla="*/ 349590 w 730402"/>
                <a:gd name="connsiteY3" fmla="*/ 960109 h 1450558"/>
                <a:gd name="connsiteX4" fmla="*/ 498398 w 730402"/>
                <a:gd name="connsiteY4" fmla="*/ 1108917 h 1450558"/>
                <a:gd name="connsiteX5" fmla="*/ 214741 w 730402"/>
                <a:gd name="connsiteY5" fmla="*/ 1243698 h 1450558"/>
                <a:gd name="connsiteX6" fmla="*/ 295888 w 730402"/>
                <a:gd name="connsiteY6" fmla="*/ 620054 h 1450558"/>
                <a:gd name="connsiteX7" fmla="*/ 295888 w 730402"/>
                <a:gd name="connsiteY7" fmla="*/ 830503 h 1450558"/>
                <a:gd name="connsiteX8" fmla="*/ 0 w 730402"/>
                <a:gd name="connsiteY8" fmla="*/ 725279 h 1450558"/>
                <a:gd name="connsiteX9" fmla="*/ 730402 w 730402"/>
                <a:gd name="connsiteY9" fmla="*/ 358950 h 1450558"/>
                <a:gd name="connsiteX10" fmla="*/ 730402 w 730402"/>
                <a:gd name="connsiteY10" fmla="*/ 1091608 h 1450558"/>
                <a:gd name="connsiteX11" fmla="*/ 659343 w 730402"/>
                <a:gd name="connsiteY11" fmla="*/ 1084445 h 1450558"/>
                <a:gd name="connsiteX12" fmla="*/ 366614 w 730402"/>
                <a:gd name="connsiteY12" fmla="*/ 725279 h 1450558"/>
                <a:gd name="connsiteX13" fmla="*/ 659343 w 730402"/>
                <a:gd name="connsiteY13" fmla="*/ 366113 h 1450558"/>
                <a:gd name="connsiteX14" fmla="*/ 214741 w 730402"/>
                <a:gd name="connsiteY14" fmla="*/ 206791 h 1450558"/>
                <a:gd name="connsiteX15" fmla="*/ 498398 w 730402"/>
                <a:gd name="connsiteY15" fmla="*/ 341640 h 1450558"/>
                <a:gd name="connsiteX16" fmla="*/ 349590 w 730402"/>
                <a:gd name="connsiteY16" fmla="*/ 490448 h 1450558"/>
                <a:gd name="connsiteX17" fmla="*/ 730402 w 730402"/>
                <a:gd name="connsiteY17" fmla="*/ 0 h 1450558"/>
                <a:gd name="connsiteX18" fmla="*/ 730402 w 730402"/>
                <a:gd name="connsiteY18" fmla="*/ 287938 h 1450558"/>
                <a:gd name="connsiteX19" fmla="*/ 628004 w 730402"/>
                <a:gd name="connsiteY19" fmla="*/ 287938 h 14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0402" h="1450558">
                  <a:moveTo>
                    <a:pt x="628004" y="1162619"/>
                  </a:moveTo>
                  <a:lnTo>
                    <a:pt x="730402" y="1162619"/>
                  </a:lnTo>
                  <a:lnTo>
                    <a:pt x="730402" y="1450558"/>
                  </a:lnTo>
                  <a:close/>
                  <a:moveTo>
                    <a:pt x="349590" y="960109"/>
                  </a:moveTo>
                  <a:lnTo>
                    <a:pt x="498398" y="1108917"/>
                  </a:lnTo>
                  <a:lnTo>
                    <a:pt x="214741" y="1243698"/>
                  </a:lnTo>
                  <a:close/>
                  <a:moveTo>
                    <a:pt x="295888" y="620054"/>
                  </a:moveTo>
                  <a:lnTo>
                    <a:pt x="295888" y="830503"/>
                  </a:lnTo>
                  <a:lnTo>
                    <a:pt x="0" y="725279"/>
                  </a:lnTo>
                  <a:close/>
                  <a:moveTo>
                    <a:pt x="730402" y="358950"/>
                  </a:moveTo>
                  <a:lnTo>
                    <a:pt x="730402" y="1091608"/>
                  </a:lnTo>
                  <a:lnTo>
                    <a:pt x="659343" y="1084445"/>
                  </a:lnTo>
                  <a:cubicBezTo>
                    <a:pt x="492283" y="1050259"/>
                    <a:pt x="366614" y="902445"/>
                    <a:pt x="366614" y="725279"/>
                  </a:cubicBezTo>
                  <a:cubicBezTo>
                    <a:pt x="366614" y="548113"/>
                    <a:pt x="492283" y="400299"/>
                    <a:pt x="659343" y="366113"/>
                  </a:cubicBezTo>
                  <a:close/>
                  <a:moveTo>
                    <a:pt x="214741" y="206791"/>
                  </a:moveTo>
                  <a:lnTo>
                    <a:pt x="498398" y="341640"/>
                  </a:lnTo>
                  <a:lnTo>
                    <a:pt x="349590" y="490448"/>
                  </a:lnTo>
                  <a:close/>
                  <a:moveTo>
                    <a:pt x="730402" y="0"/>
                  </a:moveTo>
                  <a:lnTo>
                    <a:pt x="730402" y="287938"/>
                  </a:lnTo>
                  <a:lnTo>
                    <a:pt x="628004" y="2879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907948" y="3311041"/>
            <a:ext cx="2075329" cy="2523963"/>
            <a:chOff x="278725" y="3801314"/>
            <a:chExt cx="2085930" cy="2536855"/>
          </a:xfrm>
        </p:grpSpPr>
        <p:grpSp>
          <p:nvGrpSpPr>
            <p:cNvPr id="233" name="组合 156"/>
            <p:cNvGrpSpPr/>
            <p:nvPr/>
          </p:nvGrpSpPr>
          <p:grpSpPr>
            <a:xfrm>
              <a:off x="278725" y="3801314"/>
              <a:ext cx="2085930" cy="2536855"/>
              <a:chOff x="3782885" y="1925094"/>
              <a:chExt cx="2085930" cy="2536855"/>
            </a:xfrm>
          </p:grpSpPr>
          <p:grpSp>
            <p:nvGrpSpPr>
              <p:cNvPr id="234" name="组合 83"/>
              <p:cNvGrpSpPr/>
              <p:nvPr/>
            </p:nvGrpSpPr>
            <p:grpSpPr>
              <a:xfrm>
                <a:off x="3782885" y="1925094"/>
                <a:ext cx="2085930" cy="2080446"/>
                <a:chOff x="2328918" y="1577773"/>
                <a:chExt cx="4245990" cy="4234827"/>
              </a:xfrm>
            </p:grpSpPr>
            <p:sp>
              <p:nvSpPr>
                <p:cNvPr id="245" name="椭圆 84"/>
                <p:cNvSpPr/>
                <p:nvPr userDrawn="1"/>
              </p:nvSpPr>
              <p:spPr>
                <a:xfrm>
                  <a:off x="2328918" y="1758126"/>
                  <a:ext cx="3971605" cy="3971605"/>
                </a:xfrm>
                <a:prstGeom prst="ellipse">
                  <a:avLst/>
                </a:prstGeom>
                <a:noFill/>
                <a:ln w="762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46" name="椭圆 85"/>
                <p:cNvSpPr/>
                <p:nvPr userDrawn="1"/>
              </p:nvSpPr>
              <p:spPr>
                <a:xfrm>
                  <a:off x="2603303" y="1840995"/>
                  <a:ext cx="3971605" cy="3971605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47" name="椭圆 86"/>
                <p:cNvSpPr/>
                <p:nvPr userDrawn="1"/>
              </p:nvSpPr>
              <p:spPr>
                <a:xfrm>
                  <a:off x="2472780" y="1577773"/>
                  <a:ext cx="3971605" cy="3971605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235" name="矩形 234"/>
              <p:cNvSpPr/>
              <p:nvPr/>
            </p:nvSpPr>
            <p:spPr>
              <a:xfrm>
                <a:off x="4034930" y="4061839"/>
                <a:ext cx="17235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協助電力調度</a:t>
                </a:r>
              </a:p>
            </p:txBody>
          </p:sp>
          <p:grpSp>
            <p:nvGrpSpPr>
              <p:cNvPr id="236" name="Group 11"/>
              <p:cNvGrpSpPr>
                <a:grpSpLocks noChangeAspect="1"/>
              </p:cNvGrpSpPr>
              <p:nvPr/>
            </p:nvGrpSpPr>
            <p:grpSpPr bwMode="auto">
              <a:xfrm>
                <a:off x="4393122" y="2703334"/>
                <a:ext cx="872008" cy="619124"/>
                <a:chOff x="1407" y="1098"/>
                <a:chExt cx="800" cy="568"/>
              </a:xfrm>
              <a:solidFill>
                <a:schemeClr val="accent4"/>
              </a:solidFill>
            </p:grpSpPr>
            <p:sp>
              <p:nvSpPr>
                <p:cNvPr id="237" name="Freeform 12"/>
                <p:cNvSpPr>
                  <a:spLocks noEditPoints="1"/>
                </p:cNvSpPr>
                <p:nvPr/>
              </p:nvSpPr>
              <p:spPr bwMode="auto">
                <a:xfrm>
                  <a:off x="1494" y="1098"/>
                  <a:ext cx="626" cy="423"/>
                </a:xfrm>
                <a:custGeom>
                  <a:avLst/>
                  <a:gdLst>
                    <a:gd name="T0" fmla="*/ 621 w 628"/>
                    <a:gd name="T1" fmla="*/ 7 h 423"/>
                    <a:gd name="T2" fmla="*/ 605 w 628"/>
                    <a:gd name="T3" fmla="*/ 0 h 423"/>
                    <a:gd name="T4" fmla="*/ 23 w 628"/>
                    <a:gd name="T5" fmla="*/ 0 h 423"/>
                    <a:gd name="T6" fmla="*/ 7 w 628"/>
                    <a:gd name="T7" fmla="*/ 7 h 423"/>
                    <a:gd name="T8" fmla="*/ 0 w 628"/>
                    <a:gd name="T9" fmla="*/ 23 h 423"/>
                    <a:gd name="T10" fmla="*/ 0 w 628"/>
                    <a:gd name="T11" fmla="*/ 423 h 423"/>
                    <a:gd name="T12" fmla="*/ 628 w 628"/>
                    <a:gd name="T13" fmla="*/ 423 h 423"/>
                    <a:gd name="T14" fmla="*/ 628 w 628"/>
                    <a:gd name="T15" fmla="*/ 23 h 423"/>
                    <a:gd name="T16" fmla="*/ 621 w 628"/>
                    <a:gd name="T17" fmla="*/ 7 h 423"/>
                    <a:gd name="T18" fmla="*/ 314 w 628"/>
                    <a:gd name="T19" fmla="*/ 13 h 423"/>
                    <a:gd name="T20" fmla="*/ 321 w 628"/>
                    <a:gd name="T21" fmla="*/ 20 h 423"/>
                    <a:gd name="T22" fmla="*/ 314 w 628"/>
                    <a:gd name="T23" fmla="*/ 27 h 423"/>
                    <a:gd name="T24" fmla="*/ 307 w 628"/>
                    <a:gd name="T25" fmla="*/ 20 h 423"/>
                    <a:gd name="T26" fmla="*/ 314 w 628"/>
                    <a:gd name="T27" fmla="*/ 13 h 423"/>
                    <a:gd name="T28" fmla="*/ 587 w 628"/>
                    <a:gd name="T29" fmla="*/ 382 h 423"/>
                    <a:gd name="T30" fmla="*/ 41 w 628"/>
                    <a:gd name="T31" fmla="*/ 382 h 423"/>
                    <a:gd name="T32" fmla="*/ 41 w 628"/>
                    <a:gd name="T33" fmla="*/ 41 h 423"/>
                    <a:gd name="T34" fmla="*/ 587 w 628"/>
                    <a:gd name="T35" fmla="*/ 41 h 423"/>
                    <a:gd name="T36" fmla="*/ 587 w 628"/>
                    <a:gd name="T37" fmla="*/ 382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8" h="423">
                      <a:moveTo>
                        <a:pt x="621" y="7"/>
                      </a:moveTo>
                      <a:cubicBezTo>
                        <a:pt x="617" y="2"/>
                        <a:pt x="611" y="0"/>
                        <a:pt x="605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7" y="0"/>
                        <a:pt x="11" y="2"/>
                        <a:pt x="7" y="7"/>
                      </a:cubicBezTo>
                      <a:cubicBezTo>
                        <a:pt x="2" y="11"/>
                        <a:pt x="0" y="17"/>
                        <a:pt x="0" y="23"/>
                      </a:cubicBezTo>
                      <a:cubicBezTo>
                        <a:pt x="0" y="423"/>
                        <a:pt x="0" y="423"/>
                        <a:pt x="0" y="423"/>
                      </a:cubicBezTo>
                      <a:cubicBezTo>
                        <a:pt x="628" y="423"/>
                        <a:pt x="628" y="423"/>
                        <a:pt x="628" y="423"/>
                      </a:cubicBezTo>
                      <a:cubicBezTo>
                        <a:pt x="628" y="23"/>
                        <a:pt x="628" y="23"/>
                        <a:pt x="628" y="23"/>
                      </a:cubicBezTo>
                      <a:cubicBezTo>
                        <a:pt x="628" y="17"/>
                        <a:pt x="626" y="11"/>
                        <a:pt x="621" y="7"/>
                      </a:cubicBezTo>
                      <a:close/>
                      <a:moveTo>
                        <a:pt x="314" y="13"/>
                      </a:moveTo>
                      <a:cubicBezTo>
                        <a:pt x="318" y="13"/>
                        <a:pt x="321" y="16"/>
                        <a:pt x="321" y="20"/>
                      </a:cubicBezTo>
                      <a:cubicBezTo>
                        <a:pt x="321" y="24"/>
                        <a:pt x="318" y="27"/>
                        <a:pt x="314" y="27"/>
                      </a:cubicBezTo>
                      <a:cubicBezTo>
                        <a:pt x="310" y="27"/>
                        <a:pt x="307" y="24"/>
                        <a:pt x="307" y="20"/>
                      </a:cubicBezTo>
                      <a:cubicBezTo>
                        <a:pt x="307" y="16"/>
                        <a:pt x="310" y="13"/>
                        <a:pt x="314" y="13"/>
                      </a:cubicBezTo>
                      <a:close/>
                      <a:moveTo>
                        <a:pt x="587" y="382"/>
                      </a:moveTo>
                      <a:cubicBezTo>
                        <a:pt x="41" y="382"/>
                        <a:pt x="41" y="382"/>
                        <a:pt x="41" y="382"/>
                      </a:cubicBezTo>
                      <a:cubicBezTo>
                        <a:pt x="41" y="41"/>
                        <a:pt x="41" y="41"/>
                        <a:pt x="41" y="41"/>
                      </a:cubicBezTo>
                      <a:cubicBezTo>
                        <a:pt x="587" y="41"/>
                        <a:pt x="587" y="41"/>
                        <a:pt x="587" y="41"/>
                      </a:cubicBezTo>
                      <a:lnTo>
                        <a:pt x="587" y="3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3"/>
                <p:cNvSpPr>
                  <a:spLocks noEditPoints="1"/>
                </p:cNvSpPr>
                <p:nvPr/>
              </p:nvSpPr>
              <p:spPr bwMode="auto">
                <a:xfrm>
                  <a:off x="1407" y="1538"/>
                  <a:ext cx="800" cy="97"/>
                </a:xfrm>
                <a:custGeom>
                  <a:avLst/>
                  <a:gdLst>
                    <a:gd name="T0" fmla="*/ 87 w 802"/>
                    <a:gd name="T1" fmla="*/ 0 h 97"/>
                    <a:gd name="T2" fmla="*/ 4 w 802"/>
                    <a:gd name="T3" fmla="*/ 83 h 97"/>
                    <a:gd name="T4" fmla="*/ 2 w 802"/>
                    <a:gd name="T5" fmla="*/ 92 h 97"/>
                    <a:gd name="T6" fmla="*/ 10 w 802"/>
                    <a:gd name="T7" fmla="*/ 97 h 97"/>
                    <a:gd name="T8" fmla="*/ 792 w 802"/>
                    <a:gd name="T9" fmla="*/ 97 h 97"/>
                    <a:gd name="T10" fmla="*/ 800 w 802"/>
                    <a:gd name="T11" fmla="*/ 92 h 97"/>
                    <a:gd name="T12" fmla="*/ 798 w 802"/>
                    <a:gd name="T13" fmla="*/ 83 h 97"/>
                    <a:gd name="T14" fmla="*/ 715 w 802"/>
                    <a:gd name="T15" fmla="*/ 0 h 97"/>
                    <a:gd name="T16" fmla="*/ 87 w 802"/>
                    <a:gd name="T17" fmla="*/ 0 h 97"/>
                    <a:gd name="T18" fmla="*/ 711 w 802"/>
                    <a:gd name="T19" fmla="*/ 47 h 97"/>
                    <a:gd name="T20" fmla="*/ 712 w 802"/>
                    <a:gd name="T21" fmla="*/ 54 h 97"/>
                    <a:gd name="T22" fmla="*/ 706 w 802"/>
                    <a:gd name="T23" fmla="*/ 58 h 97"/>
                    <a:gd name="T24" fmla="*/ 484 w 802"/>
                    <a:gd name="T25" fmla="*/ 58 h 97"/>
                    <a:gd name="T26" fmla="*/ 485 w 802"/>
                    <a:gd name="T27" fmla="*/ 64 h 97"/>
                    <a:gd name="T28" fmla="*/ 484 w 802"/>
                    <a:gd name="T29" fmla="*/ 67 h 97"/>
                    <a:gd name="T30" fmla="*/ 481 w 802"/>
                    <a:gd name="T31" fmla="*/ 69 h 97"/>
                    <a:gd name="T32" fmla="*/ 321 w 802"/>
                    <a:gd name="T33" fmla="*/ 69 h 97"/>
                    <a:gd name="T34" fmla="*/ 318 w 802"/>
                    <a:gd name="T35" fmla="*/ 67 h 97"/>
                    <a:gd name="T36" fmla="*/ 317 w 802"/>
                    <a:gd name="T37" fmla="*/ 64 h 97"/>
                    <a:gd name="T38" fmla="*/ 318 w 802"/>
                    <a:gd name="T39" fmla="*/ 58 h 97"/>
                    <a:gd name="T40" fmla="*/ 96 w 802"/>
                    <a:gd name="T41" fmla="*/ 58 h 97"/>
                    <a:gd name="T42" fmla="*/ 90 w 802"/>
                    <a:gd name="T43" fmla="*/ 54 h 97"/>
                    <a:gd name="T44" fmla="*/ 91 w 802"/>
                    <a:gd name="T45" fmla="*/ 47 h 97"/>
                    <a:gd name="T46" fmla="*/ 113 w 802"/>
                    <a:gd name="T47" fmla="*/ 20 h 97"/>
                    <a:gd name="T48" fmla="*/ 689 w 802"/>
                    <a:gd name="T49" fmla="*/ 20 h 97"/>
                    <a:gd name="T50" fmla="*/ 711 w 802"/>
                    <a:gd name="T51" fmla="*/ 4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02" h="97">
                      <a:moveTo>
                        <a:pt x="87" y="0"/>
                      </a:move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1" y="85"/>
                        <a:pt x="0" y="89"/>
                        <a:pt x="2" y="92"/>
                      </a:cubicBezTo>
                      <a:cubicBezTo>
                        <a:pt x="3" y="95"/>
                        <a:pt x="6" y="97"/>
                        <a:pt x="10" y="97"/>
                      </a:cubicBezTo>
                      <a:cubicBezTo>
                        <a:pt x="792" y="97"/>
                        <a:pt x="792" y="97"/>
                        <a:pt x="792" y="97"/>
                      </a:cubicBezTo>
                      <a:cubicBezTo>
                        <a:pt x="796" y="97"/>
                        <a:pt x="799" y="95"/>
                        <a:pt x="800" y="92"/>
                      </a:cubicBezTo>
                      <a:cubicBezTo>
                        <a:pt x="802" y="89"/>
                        <a:pt x="801" y="85"/>
                        <a:pt x="798" y="83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lnTo>
                        <a:pt x="87" y="0"/>
                      </a:lnTo>
                      <a:close/>
                      <a:moveTo>
                        <a:pt x="711" y="47"/>
                      </a:moveTo>
                      <a:cubicBezTo>
                        <a:pt x="713" y="49"/>
                        <a:pt x="713" y="51"/>
                        <a:pt x="712" y="54"/>
                      </a:cubicBezTo>
                      <a:cubicBezTo>
                        <a:pt x="711" y="56"/>
                        <a:pt x="709" y="58"/>
                        <a:pt x="706" y="58"/>
                      </a:cubicBezTo>
                      <a:cubicBezTo>
                        <a:pt x="484" y="58"/>
                        <a:pt x="484" y="58"/>
                        <a:pt x="484" y="58"/>
                      </a:cubicBezTo>
                      <a:cubicBezTo>
                        <a:pt x="485" y="64"/>
                        <a:pt x="485" y="64"/>
                        <a:pt x="485" y="64"/>
                      </a:cubicBezTo>
                      <a:cubicBezTo>
                        <a:pt x="485" y="65"/>
                        <a:pt x="485" y="66"/>
                        <a:pt x="484" y="67"/>
                      </a:cubicBezTo>
                      <a:cubicBezTo>
                        <a:pt x="483" y="68"/>
                        <a:pt x="482" y="69"/>
                        <a:pt x="481" y="69"/>
                      </a:cubicBezTo>
                      <a:cubicBezTo>
                        <a:pt x="321" y="69"/>
                        <a:pt x="321" y="69"/>
                        <a:pt x="321" y="69"/>
                      </a:cubicBezTo>
                      <a:cubicBezTo>
                        <a:pt x="320" y="69"/>
                        <a:pt x="319" y="68"/>
                        <a:pt x="318" y="67"/>
                      </a:cubicBezTo>
                      <a:cubicBezTo>
                        <a:pt x="317" y="66"/>
                        <a:pt x="317" y="65"/>
                        <a:pt x="317" y="64"/>
                      </a:cubicBezTo>
                      <a:cubicBezTo>
                        <a:pt x="318" y="58"/>
                        <a:pt x="318" y="58"/>
                        <a:pt x="318" y="5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3" y="58"/>
                        <a:pt x="91" y="56"/>
                        <a:pt x="90" y="54"/>
                      </a:cubicBezTo>
                      <a:cubicBezTo>
                        <a:pt x="89" y="51"/>
                        <a:pt x="89" y="49"/>
                        <a:pt x="91" y="47"/>
                      </a:cubicBezTo>
                      <a:cubicBezTo>
                        <a:pt x="113" y="20"/>
                        <a:pt x="113" y="20"/>
                        <a:pt x="113" y="20"/>
                      </a:cubicBezTo>
                      <a:cubicBezTo>
                        <a:pt x="689" y="20"/>
                        <a:pt x="689" y="20"/>
                        <a:pt x="689" y="20"/>
                      </a:cubicBezTo>
                      <a:lnTo>
                        <a:pt x="711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4"/>
                <p:cNvSpPr>
                  <a:spLocks noEditPoints="1"/>
                </p:cNvSpPr>
                <p:nvPr/>
              </p:nvSpPr>
              <p:spPr bwMode="auto">
                <a:xfrm>
                  <a:off x="1408" y="1637"/>
                  <a:ext cx="798" cy="29"/>
                </a:xfrm>
                <a:custGeom>
                  <a:avLst/>
                  <a:gdLst>
                    <a:gd name="T0" fmla="*/ 791 w 800"/>
                    <a:gd name="T1" fmla="*/ 3 h 29"/>
                    <a:gd name="T2" fmla="*/ 469 w 800"/>
                    <a:gd name="T3" fmla="*/ 3 h 29"/>
                    <a:gd name="T4" fmla="*/ 468 w 800"/>
                    <a:gd name="T5" fmla="*/ 6 h 29"/>
                    <a:gd name="T6" fmla="*/ 461 w 800"/>
                    <a:gd name="T7" fmla="*/ 9 h 29"/>
                    <a:gd name="T8" fmla="*/ 339 w 800"/>
                    <a:gd name="T9" fmla="*/ 9 h 29"/>
                    <a:gd name="T10" fmla="*/ 332 w 800"/>
                    <a:gd name="T11" fmla="*/ 6 h 29"/>
                    <a:gd name="T12" fmla="*/ 331 w 800"/>
                    <a:gd name="T13" fmla="*/ 3 h 29"/>
                    <a:gd name="T14" fmla="*/ 9 w 800"/>
                    <a:gd name="T15" fmla="*/ 3 h 29"/>
                    <a:gd name="T16" fmla="*/ 0 w 800"/>
                    <a:gd name="T17" fmla="*/ 0 h 29"/>
                    <a:gd name="T18" fmla="*/ 0 w 800"/>
                    <a:gd name="T19" fmla="*/ 9 h 29"/>
                    <a:gd name="T20" fmla="*/ 6 w 800"/>
                    <a:gd name="T21" fmla="*/ 23 h 29"/>
                    <a:gd name="T22" fmla="*/ 21 w 800"/>
                    <a:gd name="T23" fmla="*/ 29 h 29"/>
                    <a:gd name="T24" fmla="*/ 779 w 800"/>
                    <a:gd name="T25" fmla="*/ 29 h 29"/>
                    <a:gd name="T26" fmla="*/ 794 w 800"/>
                    <a:gd name="T27" fmla="*/ 23 h 29"/>
                    <a:gd name="T28" fmla="*/ 800 w 800"/>
                    <a:gd name="T29" fmla="*/ 9 h 29"/>
                    <a:gd name="T30" fmla="*/ 800 w 800"/>
                    <a:gd name="T31" fmla="*/ 0 h 29"/>
                    <a:gd name="T32" fmla="*/ 791 w 800"/>
                    <a:gd name="T33" fmla="*/ 3 h 29"/>
                    <a:gd name="T34" fmla="*/ 72 w 800"/>
                    <a:gd name="T35" fmla="*/ 21 h 29"/>
                    <a:gd name="T36" fmla="*/ 68 w 800"/>
                    <a:gd name="T37" fmla="*/ 16 h 29"/>
                    <a:gd name="T38" fmla="*/ 72 w 800"/>
                    <a:gd name="T39" fmla="*/ 12 h 29"/>
                    <a:gd name="T40" fmla="*/ 77 w 800"/>
                    <a:gd name="T41" fmla="*/ 16 h 29"/>
                    <a:gd name="T42" fmla="*/ 72 w 800"/>
                    <a:gd name="T43" fmla="*/ 21 h 29"/>
                    <a:gd name="T44" fmla="*/ 94 w 800"/>
                    <a:gd name="T45" fmla="*/ 21 h 29"/>
                    <a:gd name="T46" fmla="*/ 89 w 800"/>
                    <a:gd name="T47" fmla="*/ 16 h 29"/>
                    <a:gd name="T48" fmla="*/ 94 w 800"/>
                    <a:gd name="T49" fmla="*/ 12 h 29"/>
                    <a:gd name="T50" fmla="*/ 98 w 800"/>
                    <a:gd name="T51" fmla="*/ 16 h 29"/>
                    <a:gd name="T52" fmla="*/ 94 w 800"/>
                    <a:gd name="T53" fmla="*/ 21 h 29"/>
                    <a:gd name="T54" fmla="*/ 115 w 800"/>
                    <a:gd name="T55" fmla="*/ 21 h 29"/>
                    <a:gd name="T56" fmla="*/ 111 w 800"/>
                    <a:gd name="T57" fmla="*/ 16 h 29"/>
                    <a:gd name="T58" fmla="*/ 115 w 800"/>
                    <a:gd name="T59" fmla="*/ 12 h 29"/>
                    <a:gd name="T60" fmla="*/ 120 w 800"/>
                    <a:gd name="T61" fmla="*/ 16 h 29"/>
                    <a:gd name="T62" fmla="*/ 115 w 800"/>
                    <a:gd name="T63" fmla="*/ 2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0" h="29">
                      <a:moveTo>
                        <a:pt x="791" y="3"/>
                      </a:moveTo>
                      <a:cubicBezTo>
                        <a:pt x="469" y="3"/>
                        <a:pt x="469" y="3"/>
                        <a:pt x="469" y="3"/>
                      </a:cubicBezTo>
                      <a:cubicBezTo>
                        <a:pt x="469" y="4"/>
                        <a:pt x="468" y="5"/>
                        <a:pt x="468" y="6"/>
                      </a:cubicBezTo>
                      <a:cubicBezTo>
                        <a:pt x="466" y="8"/>
                        <a:pt x="463" y="9"/>
                        <a:pt x="461" y="9"/>
                      </a:cubicBezTo>
                      <a:cubicBezTo>
                        <a:pt x="339" y="9"/>
                        <a:pt x="339" y="9"/>
                        <a:pt x="339" y="9"/>
                      </a:cubicBezTo>
                      <a:cubicBezTo>
                        <a:pt x="337" y="9"/>
                        <a:pt x="334" y="8"/>
                        <a:pt x="332" y="6"/>
                      </a:cubicBezTo>
                      <a:cubicBezTo>
                        <a:pt x="332" y="5"/>
                        <a:pt x="331" y="4"/>
                        <a:pt x="331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5" y="3"/>
                        <a:pt x="2" y="2"/>
                        <a:pt x="0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4"/>
                        <a:pt x="2" y="19"/>
                        <a:pt x="6" y="23"/>
                      </a:cubicBezTo>
                      <a:cubicBezTo>
                        <a:pt x="10" y="27"/>
                        <a:pt x="15" y="29"/>
                        <a:pt x="21" y="29"/>
                      </a:cubicBezTo>
                      <a:cubicBezTo>
                        <a:pt x="779" y="29"/>
                        <a:pt x="779" y="29"/>
                        <a:pt x="779" y="29"/>
                      </a:cubicBezTo>
                      <a:cubicBezTo>
                        <a:pt x="785" y="29"/>
                        <a:pt x="790" y="27"/>
                        <a:pt x="794" y="23"/>
                      </a:cubicBezTo>
                      <a:cubicBezTo>
                        <a:pt x="798" y="19"/>
                        <a:pt x="800" y="14"/>
                        <a:pt x="800" y="9"/>
                      </a:cubicBezTo>
                      <a:cubicBezTo>
                        <a:pt x="800" y="0"/>
                        <a:pt x="800" y="0"/>
                        <a:pt x="800" y="0"/>
                      </a:cubicBezTo>
                      <a:cubicBezTo>
                        <a:pt x="798" y="2"/>
                        <a:pt x="795" y="3"/>
                        <a:pt x="791" y="3"/>
                      </a:cubicBezTo>
                      <a:close/>
                      <a:moveTo>
                        <a:pt x="72" y="21"/>
                      </a:moveTo>
                      <a:cubicBezTo>
                        <a:pt x="70" y="21"/>
                        <a:pt x="68" y="19"/>
                        <a:pt x="68" y="16"/>
                      </a:cubicBezTo>
                      <a:cubicBezTo>
                        <a:pt x="68" y="14"/>
                        <a:pt x="70" y="12"/>
                        <a:pt x="72" y="12"/>
                      </a:cubicBezTo>
                      <a:cubicBezTo>
                        <a:pt x="75" y="12"/>
                        <a:pt x="77" y="14"/>
                        <a:pt x="77" y="16"/>
                      </a:cubicBezTo>
                      <a:cubicBezTo>
                        <a:pt x="77" y="19"/>
                        <a:pt x="75" y="21"/>
                        <a:pt x="72" y="21"/>
                      </a:cubicBezTo>
                      <a:close/>
                      <a:moveTo>
                        <a:pt x="94" y="21"/>
                      </a:moveTo>
                      <a:cubicBezTo>
                        <a:pt x="91" y="21"/>
                        <a:pt x="89" y="19"/>
                        <a:pt x="89" y="16"/>
                      </a:cubicBezTo>
                      <a:cubicBezTo>
                        <a:pt x="89" y="14"/>
                        <a:pt x="91" y="12"/>
                        <a:pt x="94" y="12"/>
                      </a:cubicBezTo>
                      <a:cubicBezTo>
                        <a:pt x="96" y="12"/>
                        <a:pt x="98" y="14"/>
                        <a:pt x="98" y="16"/>
                      </a:cubicBezTo>
                      <a:cubicBezTo>
                        <a:pt x="98" y="19"/>
                        <a:pt x="96" y="21"/>
                        <a:pt x="94" y="21"/>
                      </a:cubicBezTo>
                      <a:close/>
                      <a:moveTo>
                        <a:pt x="115" y="21"/>
                      </a:moveTo>
                      <a:cubicBezTo>
                        <a:pt x="113" y="21"/>
                        <a:pt x="111" y="19"/>
                        <a:pt x="111" y="16"/>
                      </a:cubicBezTo>
                      <a:cubicBezTo>
                        <a:pt x="111" y="14"/>
                        <a:pt x="113" y="12"/>
                        <a:pt x="115" y="12"/>
                      </a:cubicBezTo>
                      <a:cubicBezTo>
                        <a:pt x="118" y="12"/>
                        <a:pt x="120" y="14"/>
                        <a:pt x="120" y="16"/>
                      </a:cubicBezTo>
                      <a:cubicBezTo>
                        <a:pt x="120" y="19"/>
                        <a:pt x="118" y="21"/>
                        <a:pt x="11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5"/>
                <p:cNvSpPr>
                  <a:spLocks/>
                </p:cNvSpPr>
                <p:nvPr/>
              </p:nvSpPr>
              <p:spPr bwMode="auto">
                <a:xfrm>
                  <a:off x="1624" y="1386"/>
                  <a:ext cx="48" cy="56"/>
                </a:xfrm>
                <a:custGeom>
                  <a:avLst/>
                  <a:gdLst>
                    <a:gd name="T0" fmla="*/ 48 w 48"/>
                    <a:gd name="T1" fmla="*/ 56 h 56"/>
                    <a:gd name="T2" fmla="*/ 0 w 48"/>
                    <a:gd name="T3" fmla="*/ 56 h 56"/>
                    <a:gd name="T4" fmla="*/ 0 w 48"/>
                    <a:gd name="T5" fmla="*/ 5 h 56"/>
                    <a:gd name="T6" fmla="*/ 2 w 48"/>
                    <a:gd name="T7" fmla="*/ 2 h 56"/>
                    <a:gd name="T8" fmla="*/ 5 w 48"/>
                    <a:gd name="T9" fmla="*/ 0 h 56"/>
                    <a:gd name="T10" fmla="*/ 43 w 48"/>
                    <a:gd name="T11" fmla="*/ 0 h 56"/>
                    <a:gd name="T12" fmla="*/ 47 w 48"/>
                    <a:gd name="T13" fmla="*/ 2 h 56"/>
                    <a:gd name="T14" fmla="*/ 48 w 48"/>
                    <a:gd name="T15" fmla="*/ 5 h 56"/>
                    <a:gd name="T16" fmla="*/ 48 w 48"/>
                    <a:gd name="T17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56">
                      <a:moveTo>
                        <a:pt x="48" y="56"/>
                      </a:move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3" y="1"/>
                        <a:pt x="4" y="0"/>
                        <a:pt x="5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6" y="1"/>
                        <a:pt x="47" y="2"/>
                      </a:cubicBezTo>
                      <a:cubicBezTo>
                        <a:pt x="48" y="3"/>
                        <a:pt x="48" y="4"/>
                        <a:pt x="48" y="5"/>
                      </a:cubicBezTo>
                      <a:cubicBezTo>
                        <a:pt x="48" y="56"/>
                        <a:pt x="48" y="56"/>
                        <a:pt x="4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6"/>
                <p:cNvSpPr>
                  <a:spLocks/>
                </p:cNvSpPr>
                <p:nvPr/>
              </p:nvSpPr>
              <p:spPr bwMode="auto">
                <a:xfrm>
                  <a:off x="1723" y="1314"/>
                  <a:ext cx="47" cy="128"/>
                </a:xfrm>
                <a:custGeom>
                  <a:avLst/>
                  <a:gdLst>
                    <a:gd name="T0" fmla="*/ 47 w 47"/>
                    <a:gd name="T1" fmla="*/ 128 h 128"/>
                    <a:gd name="T2" fmla="*/ 0 w 47"/>
                    <a:gd name="T3" fmla="*/ 128 h 128"/>
                    <a:gd name="T4" fmla="*/ 0 w 47"/>
                    <a:gd name="T5" fmla="*/ 5 h 128"/>
                    <a:gd name="T6" fmla="*/ 1 w 47"/>
                    <a:gd name="T7" fmla="*/ 2 h 128"/>
                    <a:gd name="T8" fmla="*/ 5 w 47"/>
                    <a:gd name="T9" fmla="*/ 0 h 128"/>
                    <a:gd name="T10" fmla="*/ 42 w 47"/>
                    <a:gd name="T11" fmla="*/ 0 h 128"/>
                    <a:gd name="T12" fmla="*/ 46 w 47"/>
                    <a:gd name="T13" fmla="*/ 2 h 128"/>
                    <a:gd name="T14" fmla="*/ 47 w 47"/>
                    <a:gd name="T15" fmla="*/ 5 h 128"/>
                    <a:gd name="T16" fmla="*/ 47 w 47"/>
                    <a:gd name="T17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28">
                      <a:moveTo>
                        <a:pt x="47" y="128"/>
                      </a:move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2" y="1"/>
                        <a:pt x="3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4" y="0"/>
                        <a:pt x="45" y="1"/>
                        <a:pt x="46" y="2"/>
                      </a:cubicBezTo>
                      <a:cubicBezTo>
                        <a:pt x="47" y="3"/>
                        <a:pt x="47" y="4"/>
                        <a:pt x="47" y="5"/>
                      </a:cubicBezTo>
                      <a:lnTo>
                        <a:pt x="47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7"/>
                <p:cNvSpPr>
                  <a:spLocks/>
                </p:cNvSpPr>
                <p:nvPr/>
              </p:nvSpPr>
              <p:spPr bwMode="auto">
                <a:xfrm>
                  <a:off x="1821" y="1353"/>
                  <a:ext cx="48" cy="89"/>
                </a:xfrm>
                <a:custGeom>
                  <a:avLst/>
                  <a:gdLst>
                    <a:gd name="T0" fmla="*/ 48 w 48"/>
                    <a:gd name="T1" fmla="*/ 89 h 89"/>
                    <a:gd name="T2" fmla="*/ 0 w 48"/>
                    <a:gd name="T3" fmla="*/ 89 h 89"/>
                    <a:gd name="T4" fmla="*/ 0 w 48"/>
                    <a:gd name="T5" fmla="*/ 6 h 89"/>
                    <a:gd name="T6" fmla="*/ 1 w 48"/>
                    <a:gd name="T7" fmla="*/ 2 h 89"/>
                    <a:gd name="T8" fmla="*/ 5 w 48"/>
                    <a:gd name="T9" fmla="*/ 0 h 89"/>
                    <a:gd name="T10" fmla="*/ 43 w 48"/>
                    <a:gd name="T11" fmla="*/ 0 h 89"/>
                    <a:gd name="T12" fmla="*/ 46 w 48"/>
                    <a:gd name="T13" fmla="*/ 2 h 89"/>
                    <a:gd name="T14" fmla="*/ 48 w 48"/>
                    <a:gd name="T15" fmla="*/ 6 h 89"/>
                    <a:gd name="T16" fmla="*/ 48 w 48"/>
                    <a:gd name="T17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89">
                      <a:moveTo>
                        <a:pt x="4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2" y="1"/>
                        <a:pt x="4" y="0"/>
                        <a:pt x="5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5" y="1"/>
                        <a:pt x="46" y="2"/>
                      </a:cubicBezTo>
                      <a:cubicBezTo>
                        <a:pt x="47" y="3"/>
                        <a:pt x="48" y="4"/>
                        <a:pt x="48" y="6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8"/>
                <p:cNvSpPr>
                  <a:spLocks/>
                </p:cNvSpPr>
                <p:nvPr/>
              </p:nvSpPr>
              <p:spPr bwMode="auto">
                <a:xfrm>
                  <a:off x="1901" y="1205"/>
                  <a:ext cx="84" cy="237"/>
                </a:xfrm>
                <a:custGeom>
                  <a:avLst/>
                  <a:gdLst>
                    <a:gd name="T0" fmla="*/ 79 w 84"/>
                    <a:gd name="T1" fmla="*/ 64 h 237"/>
                    <a:gd name="T2" fmla="*/ 84 w 84"/>
                    <a:gd name="T3" fmla="*/ 62 h 237"/>
                    <a:gd name="T4" fmla="*/ 83 w 84"/>
                    <a:gd name="T5" fmla="*/ 56 h 237"/>
                    <a:gd name="T6" fmla="*/ 46 w 84"/>
                    <a:gd name="T7" fmla="*/ 2 h 237"/>
                    <a:gd name="T8" fmla="*/ 42 w 84"/>
                    <a:gd name="T9" fmla="*/ 0 h 237"/>
                    <a:gd name="T10" fmla="*/ 38 w 84"/>
                    <a:gd name="T11" fmla="*/ 2 h 237"/>
                    <a:gd name="T12" fmla="*/ 1 w 84"/>
                    <a:gd name="T13" fmla="*/ 56 h 237"/>
                    <a:gd name="T14" fmla="*/ 1 w 84"/>
                    <a:gd name="T15" fmla="*/ 62 h 237"/>
                    <a:gd name="T16" fmla="*/ 5 w 84"/>
                    <a:gd name="T17" fmla="*/ 64 h 237"/>
                    <a:gd name="T18" fmla="*/ 18 w 84"/>
                    <a:gd name="T19" fmla="*/ 64 h 237"/>
                    <a:gd name="T20" fmla="*/ 18 w 84"/>
                    <a:gd name="T21" fmla="*/ 237 h 237"/>
                    <a:gd name="T22" fmla="*/ 66 w 84"/>
                    <a:gd name="T23" fmla="*/ 237 h 237"/>
                    <a:gd name="T24" fmla="*/ 66 w 84"/>
                    <a:gd name="T25" fmla="*/ 64 h 237"/>
                    <a:gd name="T26" fmla="*/ 79 w 84"/>
                    <a:gd name="T27" fmla="*/ 64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" h="237">
                      <a:moveTo>
                        <a:pt x="79" y="64"/>
                      </a:moveTo>
                      <a:cubicBezTo>
                        <a:pt x="81" y="64"/>
                        <a:pt x="83" y="63"/>
                        <a:pt x="84" y="62"/>
                      </a:cubicBezTo>
                      <a:cubicBezTo>
                        <a:pt x="84" y="60"/>
                        <a:pt x="84" y="58"/>
                        <a:pt x="83" y="56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5" y="1"/>
                        <a:pt x="44" y="0"/>
                        <a:pt x="42" y="0"/>
                      </a:cubicBezTo>
                      <a:cubicBezTo>
                        <a:pt x="40" y="0"/>
                        <a:pt x="39" y="1"/>
                        <a:pt x="38" y="2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0" y="58"/>
                        <a:pt x="0" y="60"/>
                        <a:pt x="1" y="62"/>
                      </a:cubicBezTo>
                      <a:cubicBezTo>
                        <a:pt x="1" y="63"/>
                        <a:pt x="3" y="64"/>
                        <a:pt x="5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8" y="237"/>
                        <a:pt x="18" y="237"/>
                        <a:pt x="18" y="237"/>
                      </a:cubicBezTo>
                      <a:cubicBezTo>
                        <a:pt x="66" y="237"/>
                        <a:pt x="66" y="237"/>
                        <a:pt x="66" y="237"/>
                      </a:cubicBezTo>
                      <a:cubicBezTo>
                        <a:pt x="66" y="64"/>
                        <a:pt x="66" y="64"/>
                        <a:pt x="66" y="64"/>
                      </a:cubicBezTo>
                      <a:lnTo>
                        <a:pt x="79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9"/>
                <p:cNvSpPr>
                  <a:spLocks/>
                </p:cNvSpPr>
                <p:nvPr/>
              </p:nvSpPr>
              <p:spPr bwMode="auto">
                <a:xfrm>
                  <a:off x="1552" y="1187"/>
                  <a:ext cx="510" cy="276"/>
                </a:xfrm>
                <a:custGeom>
                  <a:avLst/>
                  <a:gdLst>
                    <a:gd name="T0" fmla="*/ 8 w 512"/>
                    <a:gd name="T1" fmla="*/ 268 h 276"/>
                    <a:gd name="T2" fmla="*/ 8 w 512"/>
                    <a:gd name="T3" fmla="*/ 4 h 276"/>
                    <a:gd name="T4" fmla="*/ 7 w 512"/>
                    <a:gd name="T5" fmla="*/ 1 h 276"/>
                    <a:gd name="T6" fmla="*/ 4 w 512"/>
                    <a:gd name="T7" fmla="*/ 0 h 276"/>
                    <a:gd name="T8" fmla="*/ 4 w 512"/>
                    <a:gd name="T9" fmla="*/ 0 h 276"/>
                    <a:gd name="T10" fmla="*/ 1 w 512"/>
                    <a:gd name="T11" fmla="*/ 1 h 276"/>
                    <a:gd name="T12" fmla="*/ 0 w 512"/>
                    <a:gd name="T13" fmla="*/ 4 h 276"/>
                    <a:gd name="T14" fmla="*/ 0 w 512"/>
                    <a:gd name="T15" fmla="*/ 276 h 276"/>
                    <a:gd name="T16" fmla="*/ 508 w 512"/>
                    <a:gd name="T17" fmla="*/ 276 h 276"/>
                    <a:gd name="T18" fmla="*/ 511 w 512"/>
                    <a:gd name="T19" fmla="*/ 275 h 276"/>
                    <a:gd name="T20" fmla="*/ 512 w 512"/>
                    <a:gd name="T21" fmla="*/ 272 h 276"/>
                    <a:gd name="T22" fmla="*/ 512 w 512"/>
                    <a:gd name="T23" fmla="*/ 272 h 276"/>
                    <a:gd name="T24" fmla="*/ 511 w 512"/>
                    <a:gd name="T25" fmla="*/ 269 h 276"/>
                    <a:gd name="T26" fmla="*/ 508 w 512"/>
                    <a:gd name="T27" fmla="*/ 268 h 276"/>
                    <a:gd name="T28" fmla="*/ 8 w 512"/>
                    <a:gd name="T29" fmla="*/ 268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12" h="276">
                      <a:moveTo>
                        <a:pt x="8" y="268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3"/>
                        <a:pt x="8" y="2"/>
                        <a:pt x="7" y="1"/>
                      </a:cubicBezTo>
                      <a:cubicBezTo>
                        <a:pt x="6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2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276"/>
                        <a:pt x="0" y="276"/>
                        <a:pt x="0" y="276"/>
                      </a:cubicBezTo>
                      <a:cubicBezTo>
                        <a:pt x="508" y="276"/>
                        <a:pt x="508" y="276"/>
                        <a:pt x="508" y="276"/>
                      </a:cubicBezTo>
                      <a:cubicBezTo>
                        <a:pt x="509" y="276"/>
                        <a:pt x="510" y="276"/>
                        <a:pt x="511" y="275"/>
                      </a:cubicBezTo>
                      <a:cubicBezTo>
                        <a:pt x="512" y="274"/>
                        <a:pt x="512" y="273"/>
                        <a:pt x="512" y="272"/>
                      </a:cubicBezTo>
                      <a:cubicBezTo>
                        <a:pt x="512" y="272"/>
                        <a:pt x="512" y="272"/>
                        <a:pt x="512" y="272"/>
                      </a:cubicBezTo>
                      <a:cubicBezTo>
                        <a:pt x="512" y="271"/>
                        <a:pt x="512" y="270"/>
                        <a:pt x="511" y="269"/>
                      </a:cubicBezTo>
                      <a:cubicBezTo>
                        <a:pt x="510" y="268"/>
                        <a:pt x="509" y="268"/>
                        <a:pt x="508" y="268"/>
                      </a:cubicBezTo>
                      <a:cubicBezTo>
                        <a:pt x="8" y="268"/>
                        <a:pt x="8" y="268"/>
                        <a:pt x="8" y="2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2058" name="Picture 10" descr="「電力調度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41" y="3959084"/>
              <a:ext cx="1902029" cy="185135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9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0" name="任意形状 14"/>
          <p:cNvSpPr/>
          <p:nvPr/>
        </p:nvSpPr>
        <p:spPr>
          <a:xfrm>
            <a:off x="3758992" y="5586644"/>
            <a:ext cx="6803556" cy="889514"/>
          </a:xfrm>
          <a:custGeom>
            <a:avLst/>
            <a:gdLst>
              <a:gd name="connsiteX0" fmla="*/ 0 w 6803556"/>
              <a:gd name="connsiteY0" fmla="*/ 0 h 889514"/>
              <a:gd name="connsiteX1" fmla="*/ 6803556 w 6803556"/>
              <a:gd name="connsiteY1" fmla="*/ 0 h 889514"/>
              <a:gd name="connsiteX2" fmla="*/ 6738032 w 6803556"/>
              <a:gd name="connsiteY2" fmla="*/ 171611 h 889514"/>
              <a:gd name="connsiteX3" fmla="*/ 3401778 w 6803556"/>
              <a:gd name="connsiteY3" fmla="*/ 889514 h 889514"/>
              <a:gd name="connsiteX4" fmla="*/ 65525 w 6803556"/>
              <a:gd name="connsiteY4" fmla="*/ 171611 h 88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556" h="889514">
                <a:moveTo>
                  <a:pt x="0" y="0"/>
                </a:moveTo>
                <a:lnTo>
                  <a:pt x="6803556" y="0"/>
                </a:lnTo>
                <a:lnTo>
                  <a:pt x="6738032" y="171611"/>
                </a:lnTo>
                <a:cubicBezTo>
                  <a:pt x="6420487" y="581317"/>
                  <a:pt x="5047454" y="889514"/>
                  <a:pt x="3401778" y="889514"/>
                </a:cubicBezTo>
                <a:cubicBezTo>
                  <a:pt x="1756102" y="889514"/>
                  <a:pt x="383069" y="581317"/>
                  <a:pt x="65525" y="17161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66" name="组 46"/>
          <p:cNvGrpSpPr/>
          <p:nvPr/>
        </p:nvGrpSpPr>
        <p:grpSpPr>
          <a:xfrm>
            <a:off x="9981255" y="5500971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7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8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1" name="组 51"/>
          <p:cNvGrpSpPr/>
          <p:nvPr/>
        </p:nvGrpSpPr>
        <p:grpSpPr>
          <a:xfrm>
            <a:off x="10392842" y="5643196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272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3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4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5" name="矩形 274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6" name="组 90"/>
          <p:cNvGrpSpPr/>
          <p:nvPr/>
        </p:nvGrpSpPr>
        <p:grpSpPr>
          <a:xfrm>
            <a:off x="5923991" y="5605694"/>
            <a:ext cx="1374732" cy="1034490"/>
            <a:chOff x="8144701" y="4661354"/>
            <a:chExt cx="1374732" cy="1034490"/>
          </a:xfrm>
        </p:grpSpPr>
        <p:sp>
          <p:nvSpPr>
            <p:cNvPr id="277" name="矩形 276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9" name="同侧圆角矩形 58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椭圆 59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椭圆 60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2" name="三角形 61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3" name="椭圆 62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椭圆 63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85" name="任意形状 64"/>
          <p:cNvSpPr/>
          <p:nvPr/>
        </p:nvSpPr>
        <p:spPr>
          <a:xfrm>
            <a:off x="1451068" y="6120502"/>
            <a:ext cx="1625153" cy="39899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6" name="任意形状 65"/>
          <p:cNvSpPr/>
          <p:nvPr/>
        </p:nvSpPr>
        <p:spPr>
          <a:xfrm>
            <a:off x="2739828" y="6291751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7" name="任意形状 66"/>
          <p:cNvSpPr/>
          <p:nvPr/>
        </p:nvSpPr>
        <p:spPr>
          <a:xfrm>
            <a:off x="6922951" y="6453849"/>
            <a:ext cx="1625153" cy="39899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8" name="任意形状 67"/>
          <p:cNvSpPr/>
          <p:nvPr/>
        </p:nvSpPr>
        <p:spPr>
          <a:xfrm>
            <a:off x="4687774" y="6158586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9" name="任意形状 68"/>
          <p:cNvSpPr/>
          <p:nvPr/>
        </p:nvSpPr>
        <p:spPr>
          <a:xfrm>
            <a:off x="5206926" y="6534104"/>
            <a:ext cx="423117" cy="188905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1" name="任意形状 70"/>
          <p:cNvSpPr/>
          <p:nvPr/>
        </p:nvSpPr>
        <p:spPr>
          <a:xfrm>
            <a:off x="5317" y="6371720"/>
            <a:ext cx="927623" cy="227741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93" name="组 80"/>
          <p:cNvGrpSpPr/>
          <p:nvPr/>
        </p:nvGrpSpPr>
        <p:grpSpPr>
          <a:xfrm>
            <a:off x="4070633" y="6060665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4" name="三角形 8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三角形 8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6" name="三角形 8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7" name="矩形 296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8" name="组 85"/>
          <p:cNvGrpSpPr/>
          <p:nvPr/>
        </p:nvGrpSpPr>
        <p:grpSpPr>
          <a:xfrm>
            <a:off x="4579140" y="6145544"/>
            <a:ext cx="466488" cy="662904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99" name="三角形 8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三角形 8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三角形 8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3" name="椭圆 120"/>
          <p:cNvSpPr/>
          <p:nvPr/>
        </p:nvSpPr>
        <p:spPr>
          <a:xfrm>
            <a:off x="9271243" y="6233272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/>
          </a:p>
        </p:txBody>
      </p:sp>
      <p:sp>
        <p:nvSpPr>
          <p:cNvPr id="304" name="椭圆 121"/>
          <p:cNvSpPr/>
          <p:nvPr/>
        </p:nvSpPr>
        <p:spPr>
          <a:xfrm>
            <a:off x="8533209" y="6595621"/>
            <a:ext cx="540285" cy="1081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05" name="组 92"/>
          <p:cNvGrpSpPr/>
          <p:nvPr/>
        </p:nvGrpSpPr>
        <p:grpSpPr>
          <a:xfrm>
            <a:off x="9225357" y="5608484"/>
            <a:ext cx="578175" cy="629769"/>
            <a:chOff x="2217091" y="2438497"/>
            <a:chExt cx="2539735" cy="2766372"/>
          </a:xfrm>
        </p:grpSpPr>
        <p:sp>
          <p:nvSpPr>
            <p:cNvPr id="306" name="任意形状 93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07" name="圆角矩形 94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08" name="同侧圆角矩形 95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0" name="同侧圆角矩形 97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1" name="矩形 310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2" name="同侧圆角矩形 99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3" name="同侧圆角矩形 100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4" name="任意形状 101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5" name="椭圆 102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6" name="任意形状 103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7" name="任意形状 104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b="1"/>
            </a:p>
          </p:txBody>
        </p:sp>
      </p:grpSp>
      <p:grpSp>
        <p:nvGrpSpPr>
          <p:cNvPr id="319" name="组 106"/>
          <p:cNvGrpSpPr/>
          <p:nvPr/>
        </p:nvGrpSpPr>
        <p:grpSpPr>
          <a:xfrm flipH="1">
            <a:off x="8515502" y="5981599"/>
            <a:ext cx="574255" cy="625499"/>
            <a:chOff x="2217091" y="2438497"/>
            <a:chExt cx="2539735" cy="2766372"/>
          </a:xfrm>
        </p:grpSpPr>
        <p:sp>
          <p:nvSpPr>
            <p:cNvPr id="320" name="任意形状 107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1" name="圆角矩形 108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2" name="同侧圆角矩形 109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4" name="同侧圆角矩形 111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6" name="同侧圆角矩形 113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7" name="同侧圆角矩形 114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任意形状 115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9" name="椭圆 116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0" name="任意形状 117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1" name="任意形状 118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8" name="圖片 1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pic>
        <p:nvPicPr>
          <p:cNvPr id="1026" name="Picture 2" descr="「雲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5186">
            <a:off x="4116521" y="172015"/>
            <a:ext cx="3251121" cy="1695170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3" name="圓角矩形 2"/>
          <p:cNvSpPr/>
          <p:nvPr/>
        </p:nvSpPr>
        <p:spPr>
          <a:xfrm>
            <a:off x="7630525" y="1480650"/>
            <a:ext cx="1459232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資料前處理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9" name="圓角矩形 128"/>
          <p:cNvSpPr/>
          <p:nvPr/>
        </p:nvSpPr>
        <p:spPr>
          <a:xfrm>
            <a:off x="5091574" y="3609917"/>
            <a:ext cx="1459232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地區分群</a:t>
            </a:r>
          </a:p>
        </p:txBody>
      </p:sp>
      <p:sp>
        <p:nvSpPr>
          <p:cNvPr id="130" name="圓角矩形 129"/>
          <p:cNvSpPr/>
          <p:nvPr/>
        </p:nvSpPr>
        <p:spPr>
          <a:xfrm>
            <a:off x="6799684" y="3616708"/>
            <a:ext cx="1459232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全國分群</a:t>
            </a:r>
          </a:p>
        </p:txBody>
      </p:sp>
      <p:sp>
        <p:nvSpPr>
          <p:cNvPr id="131" name="圓角矩形 130"/>
          <p:cNvSpPr/>
          <p:nvPr/>
        </p:nvSpPr>
        <p:spPr>
          <a:xfrm>
            <a:off x="6027698" y="2460224"/>
            <a:ext cx="1459232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用戶分群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2" name="圓角矩形 131"/>
          <p:cNvSpPr/>
          <p:nvPr/>
        </p:nvSpPr>
        <p:spPr>
          <a:xfrm>
            <a:off x="9359784" y="2460886"/>
            <a:ext cx="1459232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電量預測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圓角矩形 132"/>
          <p:cNvSpPr/>
          <p:nvPr/>
        </p:nvSpPr>
        <p:spPr>
          <a:xfrm>
            <a:off x="8454769" y="3611895"/>
            <a:ext cx="1687705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全國分</a:t>
            </a:r>
            <a:r>
              <a:rPr lang="zh-TW" altLang="en-US" dirty="0" smtClean="0">
                <a:solidFill>
                  <a:schemeClr val="tx1"/>
                </a:solidFill>
              </a:rPr>
              <a:t>群建模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圓角矩形 133"/>
          <p:cNvSpPr/>
          <p:nvPr/>
        </p:nvSpPr>
        <p:spPr>
          <a:xfrm>
            <a:off x="10286271" y="3616708"/>
            <a:ext cx="1732670" cy="502938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單一用戶建模</a:t>
            </a:r>
          </a:p>
        </p:txBody>
      </p:sp>
      <p:cxnSp>
        <p:nvCxnSpPr>
          <p:cNvPr id="5" name="肘形接點 4"/>
          <p:cNvCxnSpPr>
            <a:stCxn id="3" idx="2"/>
            <a:endCxn id="132" idx="0"/>
          </p:cNvCxnSpPr>
          <p:nvPr/>
        </p:nvCxnSpPr>
        <p:spPr>
          <a:xfrm rot="16200000" flipH="1">
            <a:off x="8986121" y="1357607"/>
            <a:ext cx="477298" cy="1729259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3" idx="2"/>
            <a:endCxn id="131" idx="0"/>
          </p:cNvCxnSpPr>
          <p:nvPr/>
        </p:nvCxnSpPr>
        <p:spPr>
          <a:xfrm rot="5400000">
            <a:off x="7320410" y="1420493"/>
            <a:ext cx="476636" cy="160282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/>
          <p:cNvCxnSpPr>
            <a:stCxn id="131" idx="2"/>
            <a:endCxn id="130" idx="0"/>
          </p:cNvCxnSpPr>
          <p:nvPr/>
        </p:nvCxnSpPr>
        <p:spPr>
          <a:xfrm rot="16200000" flipH="1">
            <a:off x="6816534" y="2903942"/>
            <a:ext cx="653546" cy="7719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31" idx="2"/>
            <a:endCxn id="129" idx="0"/>
          </p:cNvCxnSpPr>
          <p:nvPr/>
        </p:nvCxnSpPr>
        <p:spPr>
          <a:xfrm rot="5400000">
            <a:off x="5965875" y="2818477"/>
            <a:ext cx="646755" cy="93612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32" idx="2"/>
            <a:endCxn id="134" idx="0"/>
          </p:cNvCxnSpPr>
          <p:nvPr/>
        </p:nvCxnSpPr>
        <p:spPr>
          <a:xfrm rot="16200000" flipH="1">
            <a:off x="10294561" y="2758663"/>
            <a:ext cx="652884" cy="106320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32" idx="2"/>
            <a:endCxn id="133" idx="0"/>
          </p:cNvCxnSpPr>
          <p:nvPr/>
        </p:nvCxnSpPr>
        <p:spPr>
          <a:xfrm rot="5400000">
            <a:off x="9369976" y="2892470"/>
            <a:ext cx="648071" cy="79077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130" idx="2"/>
            <a:endCxn id="133" idx="2"/>
          </p:cNvCxnSpPr>
          <p:nvPr/>
        </p:nvCxnSpPr>
        <p:spPr>
          <a:xfrm rot="5400000" flipH="1" flipV="1">
            <a:off x="8411554" y="3232579"/>
            <a:ext cx="4813" cy="1769322"/>
          </a:xfrm>
          <a:prstGeom prst="bentConnector3">
            <a:avLst>
              <a:gd name="adj1" fmla="val -4749636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40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956" y="478925"/>
            <a:ext cx="4951785" cy="2391339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1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540218"/>
            <a:ext cx="3999483" cy="535531"/>
          </a:xfrm>
        </p:spPr>
        <p:txBody>
          <a:bodyPr/>
          <a:lstStyle/>
          <a:p>
            <a:r>
              <a:rPr lang="zh-CN" altLang="en-US" dirty="0"/>
              <a:t>資料</a:t>
            </a:r>
            <a:r>
              <a:rPr lang="zh-CN" altLang="en-US" dirty="0" smtClean="0"/>
              <a:t>前處理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51" y="387880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13" name="组 6"/>
          <p:cNvGrpSpPr/>
          <p:nvPr/>
        </p:nvGrpSpPr>
        <p:grpSpPr>
          <a:xfrm>
            <a:off x="873564" y="2068993"/>
            <a:ext cx="2117118" cy="1946607"/>
            <a:chOff x="919303" y="-2107224"/>
            <a:chExt cx="3698364" cy="6069474"/>
          </a:xfrm>
        </p:grpSpPr>
        <p:sp>
          <p:nvSpPr>
            <p:cNvPr id="14" name="椭圆 13"/>
            <p:cNvSpPr/>
            <p:nvPr/>
          </p:nvSpPr>
          <p:spPr>
            <a:xfrm>
              <a:off x="1387033" y="3166845"/>
              <a:ext cx="470194" cy="795405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组 3"/>
            <p:cNvGrpSpPr/>
            <p:nvPr/>
          </p:nvGrpSpPr>
          <p:grpSpPr>
            <a:xfrm>
              <a:off x="919303" y="-2107224"/>
              <a:ext cx="3698364" cy="2498347"/>
              <a:chOff x="919303" y="-2107224"/>
              <a:chExt cx="3698364" cy="2498347"/>
            </a:xfrm>
          </p:grpSpPr>
          <p:sp>
            <p:nvSpPr>
              <p:cNvPr id="17" name="任意形状 37"/>
              <p:cNvSpPr/>
              <p:nvPr/>
            </p:nvSpPr>
            <p:spPr>
              <a:xfrm flipV="1">
                <a:off x="919303" y="-2107224"/>
                <a:ext cx="3698364" cy="2498347"/>
              </a:xfrm>
              <a:custGeom>
                <a:avLst/>
                <a:gdLst>
                  <a:gd name="connsiteX0" fmla="*/ 0 w 1953435"/>
                  <a:gd name="connsiteY0" fmla="*/ 1361359 h 1361359"/>
                  <a:gd name="connsiteX1" fmla="*/ 1953435 w 1953435"/>
                  <a:gd name="connsiteY1" fmla="*/ 1361359 h 1361359"/>
                  <a:gd name="connsiteX2" fmla="*/ 1953435 w 1953435"/>
                  <a:gd name="connsiteY2" fmla="*/ 145918 h 1361359"/>
                  <a:gd name="connsiteX3" fmla="*/ 472409 w 1953435"/>
                  <a:gd name="connsiteY3" fmla="*/ 145918 h 1361359"/>
                  <a:gd name="connsiteX4" fmla="*/ 376106 w 1953435"/>
                  <a:gd name="connsiteY4" fmla="*/ 0 h 1361359"/>
                  <a:gd name="connsiteX5" fmla="*/ 279802 w 1953435"/>
                  <a:gd name="connsiteY5" fmla="*/ 145918 h 1361359"/>
                  <a:gd name="connsiteX6" fmla="*/ 0 w 1953435"/>
                  <a:gd name="connsiteY6" fmla="*/ 145918 h 136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3435" h="1361359">
                    <a:moveTo>
                      <a:pt x="0" y="1361359"/>
                    </a:moveTo>
                    <a:lnTo>
                      <a:pt x="1953435" y="1361359"/>
                    </a:lnTo>
                    <a:lnTo>
                      <a:pt x="1953435" y="145918"/>
                    </a:lnTo>
                    <a:lnTo>
                      <a:pt x="472409" y="145918"/>
                    </a:lnTo>
                    <a:lnTo>
                      <a:pt x="376106" y="0"/>
                    </a:lnTo>
                    <a:lnTo>
                      <a:pt x="279802" y="145918"/>
                    </a:lnTo>
                    <a:lnTo>
                      <a:pt x="0" y="145918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31383" y="-1817009"/>
                <a:ext cx="3458885" cy="1631387"/>
              </a:xfrm>
              <a:prstGeom prst="rect">
                <a:avLst/>
              </a:prstGeom>
              <a:no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補短期缺值</a:t>
                </a:r>
              </a:p>
            </p:txBody>
          </p:sp>
        </p:grpSp>
        <p:cxnSp>
          <p:nvCxnSpPr>
            <p:cNvPr id="16" name="直线连接符 8"/>
            <p:cNvCxnSpPr>
              <a:stCxn id="17" idx="4"/>
              <a:endCxn id="14" idx="0"/>
            </p:cNvCxnSpPr>
            <p:nvPr/>
          </p:nvCxnSpPr>
          <p:spPr>
            <a:xfrm flipH="1">
              <a:off x="1622131" y="391123"/>
              <a:ext cx="9239" cy="2775722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 7"/>
          <p:cNvGrpSpPr/>
          <p:nvPr/>
        </p:nvGrpSpPr>
        <p:grpSpPr>
          <a:xfrm>
            <a:off x="1173369" y="3784106"/>
            <a:ext cx="4371745" cy="1715827"/>
            <a:chOff x="3082814" y="3508665"/>
            <a:chExt cx="4371745" cy="1874181"/>
          </a:xfrm>
        </p:grpSpPr>
        <p:sp>
          <p:nvSpPr>
            <p:cNvPr id="21" name="椭圆 20"/>
            <p:cNvSpPr/>
            <p:nvPr/>
          </p:nvSpPr>
          <p:spPr>
            <a:xfrm>
              <a:off x="3813694" y="3508665"/>
              <a:ext cx="221673" cy="2216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任意形状 40"/>
            <p:cNvSpPr/>
            <p:nvPr/>
          </p:nvSpPr>
          <p:spPr>
            <a:xfrm>
              <a:off x="3082814" y="4456720"/>
              <a:ext cx="4371745" cy="926126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直线连接符 74"/>
            <p:cNvCxnSpPr>
              <a:stCxn id="21" idx="4"/>
              <a:endCxn id="22" idx="4"/>
            </p:cNvCxnSpPr>
            <p:nvPr/>
          </p:nvCxnSpPr>
          <p:spPr>
            <a:xfrm>
              <a:off x="3924531" y="3730338"/>
              <a:ext cx="0" cy="72638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5"/>
          <p:cNvGrpSpPr/>
          <p:nvPr/>
        </p:nvGrpSpPr>
        <p:grpSpPr>
          <a:xfrm>
            <a:off x="3221421" y="2551107"/>
            <a:ext cx="3226675" cy="1454671"/>
            <a:chOff x="5889301" y="2259535"/>
            <a:chExt cx="3226675" cy="1454671"/>
          </a:xfrm>
        </p:grpSpPr>
        <p:sp>
          <p:nvSpPr>
            <p:cNvPr id="27" name="椭圆 26"/>
            <p:cNvSpPr/>
            <p:nvPr/>
          </p:nvSpPr>
          <p:spPr>
            <a:xfrm>
              <a:off x="6399714" y="3492533"/>
              <a:ext cx="221673" cy="221673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8" name="组 4"/>
            <p:cNvGrpSpPr/>
            <p:nvPr/>
          </p:nvGrpSpPr>
          <p:grpSpPr>
            <a:xfrm>
              <a:off x="5889301" y="2259535"/>
              <a:ext cx="3226675" cy="907278"/>
              <a:chOff x="5889301" y="2259535"/>
              <a:chExt cx="3226675" cy="907278"/>
            </a:xfrm>
          </p:grpSpPr>
          <p:sp>
            <p:nvSpPr>
              <p:cNvPr id="30" name="任意形状 39"/>
              <p:cNvSpPr/>
              <p:nvPr/>
            </p:nvSpPr>
            <p:spPr>
              <a:xfrm flipV="1">
                <a:off x="5889301" y="2259535"/>
                <a:ext cx="3226675" cy="907278"/>
              </a:xfrm>
              <a:custGeom>
                <a:avLst/>
                <a:gdLst>
                  <a:gd name="connsiteX0" fmla="*/ 0 w 1953435"/>
                  <a:gd name="connsiteY0" fmla="*/ 1361359 h 1361359"/>
                  <a:gd name="connsiteX1" fmla="*/ 1953435 w 1953435"/>
                  <a:gd name="connsiteY1" fmla="*/ 1361359 h 1361359"/>
                  <a:gd name="connsiteX2" fmla="*/ 1953435 w 1953435"/>
                  <a:gd name="connsiteY2" fmla="*/ 145918 h 1361359"/>
                  <a:gd name="connsiteX3" fmla="*/ 472409 w 1953435"/>
                  <a:gd name="connsiteY3" fmla="*/ 145918 h 1361359"/>
                  <a:gd name="connsiteX4" fmla="*/ 376106 w 1953435"/>
                  <a:gd name="connsiteY4" fmla="*/ 0 h 1361359"/>
                  <a:gd name="connsiteX5" fmla="*/ 279802 w 1953435"/>
                  <a:gd name="connsiteY5" fmla="*/ 145918 h 1361359"/>
                  <a:gd name="connsiteX6" fmla="*/ 0 w 1953435"/>
                  <a:gd name="connsiteY6" fmla="*/ 145918 h 136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3435" h="1361359">
                    <a:moveTo>
                      <a:pt x="0" y="1361359"/>
                    </a:moveTo>
                    <a:lnTo>
                      <a:pt x="1953435" y="1361359"/>
                    </a:lnTo>
                    <a:lnTo>
                      <a:pt x="1953435" y="145918"/>
                    </a:lnTo>
                    <a:lnTo>
                      <a:pt x="472409" y="145918"/>
                    </a:lnTo>
                    <a:lnTo>
                      <a:pt x="376106" y="0"/>
                    </a:lnTo>
                    <a:lnTo>
                      <a:pt x="279802" y="145918"/>
                    </a:lnTo>
                    <a:lnTo>
                      <a:pt x="0" y="145918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027122" y="2359903"/>
                <a:ext cx="2977097" cy="523220"/>
              </a:xfrm>
              <a:prstGeom prst="rect">
                <a:avLst/>
              </a:prstGeom>
              <a:no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資料合併</a:t>
                </a:r>
                <a: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小時制</a:t>
                </a:r>
                <a: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  <p:cxnSp>
          <p:nvCxnSpPr>
            <p:cNvPr id="29" name="直线连接符 75"/>
            <p:cNvCxnSpPr>
              <a:stCxn id="30" idx="4"/>
              <a:endCxn id="27" idx="0"/>
            </p:cNvCxnSpPr>
            <p:nvPr/>
          </p:nvCxnSpPr>
          <p:spPr>
            <a:xfrm>
              <a:off x="6510551" y="3166813"/>
              <a:ext cx="0" cy="32572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85"/>
          <p:cNvSpPr/>
          <p:nvPr/>
        </p:nvSpPr>
        <p:spPr>
          <a:xfrm>
            <a:off x="1284838" y="4877826"/>
            <a:ext cx="411726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剔除用電紀錄為零之用戶</a:t>
            </a:r>
          </a:p>
        </p:txBody>
      </p:sp>
      <p:grpSp>
        <p:nvGrpSpPr>
          <p:cNvPr id="96" name="组 3"/>
          <p:cNvGrpSpPr/>
          <p:nvPr/>
        </p:nvGrpSpPr>
        <p:grpSpPr>
          <a:xfrm>
            <a:off x="-9419" y="5620883"/>
            <a:ext cx="2769751" cy="1237117"/>
            <a:chOff x="987267" y="903997"/>
            <a:chExt cx="4193105" cy="1872862"/>
          </a:xfrm>
        </p:grpSpPr>
        <p:grpSp>
          <p:nvGrpSpPr>
            <p:cNvPr id="97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103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直角三角形 103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8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101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直角三角形 10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9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5" name="组 40"/>
          <p:cNvGrpSpPr/>
          <p:nvPr/>
        </p:nvGrpSpPr>
        <p:grpSpPr>
          <a:xfrm>
            <a:off x="2659379" y="5929492"/>
            <a:ext cx="1233893" cy="928508"/>
            <a:chOff x="8144701" y="4661354"/>
            <a:chExt cx="1374732" cy="1034490"/>
          </a:xfrm>
        </p:grpSpPr>
        <p:sp>
          <p:nvSpPr>
            <p:cNvPr id="106" name="矩形 105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6" name="组 243"/>
          <p:cNvGrpSpPr/>
          <p:nvPr/>
        </p:nvGrpSpPr>
        <p:grpSpPr>
          <a:xfrm>
            <a:off x="1443428" y="6351701"/>
            <a:ext cx="463514" cy="504875"/>
            <a:chOff x="2217091" y="2438497"/>
            <a:chExt cx="2539735" cy="2766372"/>
          </a:xfrm>
        </p:grpSpPr>
        <p:sp>
          <p:nvSpPr>
            <p:cNvPr id="117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0" name="组 181"/>
          <p:cNvGrpSpPr/>
          <p:nvPr/>
        </p:nvGrpSpPr>
        <p:grpSpPr>
          <a:xfrm>
            <a:off x="4277984" y="6193560"/>
            <a:ext cx="510165" cy="602880"/>
            <a:chOff x="5805375" y="3529478"/>
            <a:chExt cx="2290919" cy="2707262"/>
          </a:xfrm>
        </p:grpSpPr>
        <p:sp>
          <p:nvSpPr>
            <p:cNvPr id="181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梯形 184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6" name="组 187"/>
          <p:cNvGrpSpPr/>
          <p:nvPr/>
        </p:nvGrpSpPr>
        <p:grpSpPr>
          <a:xfrm>
            <a:off x="4787602" y="6266193"/>
            <a:ext cx="451888" cy="530247"/>
            <a:chOff x="6764469" y="4943204"/>
            <a:chExt cx="1108309" cy="1300493"/>
          </a:xfrm>
        </p:grpSpPr>
        <p:sp>
          <p:nvSpPr>
            <p:cNvPr id="187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8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190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1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2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9" name="梯形 188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93" name="组 194"/>
          <p:cNvGrpSpPr/>
          <p:nvPr/>
        </p:nvGrpSpPr>
        <p:grpSpPr>
          <a:xfrm>
            <a:off x="5164633" y="6266193"/>
            <a:ext cx="451888" cy="530247"/>
            <a:chOff x="6764469" y="4943204"/>
            <a:chExt cx="1108309" cy="1300493"/>
          </a:xfrm>
        </p:grpSpPr>
        <p:sp>
          <p:nvSpPr>
            <p:cNvPr id="194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5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197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8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9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6" name="梯形 195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00" name="组 201"/>
          <p:cNvGrpSpPr/>
          <p:nvPr/>
        </p:nvGrpSpPr>
        <p:grpSpPr>
          <a:xfrm>
            <a:off x="3838788" y="6277885"/>
            <a:ext cx="451888" cy="518555"/>
            <a:chOff x="4766960" y="5015756"/>
            <a:chExt cx="981707" cy="1126538"/>
          </a:xfrm>
        </p:grpSpPr>
        <p:sp>
          <p:nvSpPr>
            <p:cNvPr id="201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2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204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03" name="梯形 202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4" name="圖片 1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grpSp>
        <p:nvGrpSpPr>
          <p:cNvPr id="115" name="组 80"/>
          <p:cNvGrpSpPr/>
          <p:nvPr/>
        </p:nvGrpSpPr>
        <p:grpSpPr>
          <a:xfrm>
            <a:off x="6310468" y="6060665"/>
            <a:ext cx="466488" cy="662904"/>
            <a:chOff x="10788212" y="1325777"/>
            <a:chExt cx="835399" cy="118714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0" name="三角形 81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三角形 82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三角形 83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5" name="组 85"/>
          <p:cNvGrpSpPr/>
          <p:nvPr/>
        </p:nvGrpSpPr>
        <p:grpSpPr>
          <a:xfrm>
            <a:off x="6818975" y="6145544"/>
            <a:ext cx="466488" cy="662904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6" name="三角形 86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三角形 87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三角形 88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75" y="3536313"/>
            <a:ext cx="4957777" cy="2393179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橢圓 2"/>
          <p:cNvSpPr/>
          <p:nvPr/>
        </p:nvSpPr>
        <p:spPr>
          <a:xfrm>
            <a:off x="6943956" y="4646295"/>
            <a:ext cx="463063" cy="46306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10672069" y="3694371"/>
            <a:ext cx="947490" cy="9474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7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scontent.ftpe7-1.fna.fbcdn.net/v/t35.0-12/22563473_1752517311439495_346895710_o.png?oh=5a37737c2db79c0d14852645a41c08a6&amp;oe=59E97C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8" y="1451122"/>
            <a:ext cx="7301519" cy="401385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0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72393"/>
            <a:ext cx="3253248" cy="978729"/>
          </a:xfrm>
        </p:spPr>
        <p:txBody>
          <a:bodyPr/>
          <a:lstStyle/>
          <a:p>
            <a:r>
              <a:rPr lang="en-US" altLang="zh-CN" dirty="0"/>
              <a:t>K-means </a:t>
            </a:r>
            <a:r>
              <a:rPr lang="zh-CN" altLang="en-US" dirty="0"/>
              <a:t>分群法</a:t>
            </a:r>
          </a:p>
        </p:txBody>
      </p:sp>
      <p:sp>
        <p:nvSpPr>
          <p:cNvPr id="7" name="矩形 6"/>
          <p:cNvSpPr/>
          <p:nvPr/>
        </p:nvSpPr>
        <p:spPr>
          <a:xfrm>
            <a:off x="341289" y="1893566"/>
            <a:ext cx="36243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歐式距離的限制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457200" indent="-457200" defTabSz="6095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DTW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動態時間校正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75743" y="679053"/>
            <a:ext cx="6121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altLang="zh-TW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Dynamic Time Warping (DTW</a:t>
            </a:r>
            <a:r>
              <a:rPr lang="en-US" altLang="zh-TW" sz="32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6" name="组 3"/>
          <p:cNvGrpSpPr/>
          <p:nvPr/>
        </p:nvGrpSpPr>
        <p:grpSpPr>
          <a:xfrm>
            <a:off x="-9419" y="5620883"/>
            <a:ext cx="2769751" cy="1237117"/>
            <a:chOff x="987267" y="903997"/>
            <a:chExt cx="4193105" cy="1872862"/>
          </a:xfrm>
        </p:grpSpPr>
        <p:grpSp>
          <p:nvGrpSpPr>
            <p:cNvPr id="17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23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8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21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 40"/>
          <p:cNvGrpSpPr/>
          <p:nvPr/>
        </p:nvGrpSpPr>
        <p:grpSpPr>
          <a:xfrm>
            <a:off x="2659379" y="5929492"/>
            <a:ext cx="1233893" cy="928508"/>
            <a:chOff x="8144701" y="4661354"/>
            <a:chExt cx="1374732" cy="1034490"/>
          </a:xfrm>
        </p:grpSpPr>
        <p:sp>
          <p:nvSpPr>
            <p:cNvPr id="26" name="矩形 25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 243"/>
          <p:cNvGrpSpPr/>
          <p:nvPr/>
        </p:nvGrpSpPr>
        <p:grpSpPr>
          <a:xfrm>
            <a:off x="1443428" y="6351701"/>
            <a:ext cx="463514" cy="504875"/>
            <a:chOff x="2217091" y="2438497"/>
            <a:chExt cx="2539735" cy="2766372"/>
          </a:xfrm>
        </p:grpSpPr>
        <p:sp>
          <p:nvSpPr>
            <p:cNvPr id="35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181"/>
          <p:cNvGrpSpPr/>
          <p:nvPr/>
        </p:nvGrpSpPr>
        <p:grpSpPr>
          <a:xfrm>
            <a:off x="4277984" y="6193560"/>
            <a:ext cx="510165" cy="602880"/>
            <a:chOff x="5805375" y="3529478"/>
            <a:chExt cx="2290919" cy="2707262"/>
          </a:xfrm>
        </p:grpSpPr>
        <p:sp>
          <p:nvSpPr>
            <p:cNvPr id="52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梯形 55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 187"/>
          <p:cNvGrpSpPr/>
          <p:nvPr/>
        </p:nvGrpSpPr>
        <p:grpSpPr>
          <a:xfrm>
            <a:off x="4787602" y="6266193"/>
            <a:ext cx="451888" cy="530247"/>
            <a:chOff x="6764469" y="4943204"/>
            <a:chExt cx="1108309" cy="1300493"/>
          </a:xfrm>
        </p:grpSpPr>
        <p:sp>
          <p:nvSpPr>
            <p:cNvPr id="58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9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61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0" name="梯形 59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 194"/>
          <p:cNvGrpSpPr/>
          <p:nvPr/>
        </p:nvGrpSpPr>
        <p:grpSpPr>
          <a:xfrm>
            <a:off x="5164633" y="6266193"/>
            <a:ext cx="451888" cy="530247"/>
            <a:chOff x="6764469" y="4943204"/>
            <a:chExt cx="1108309" cy="1300493"/>
          </a:xfrm>
        </p:grpSpPr>
        <p:sp>
          <p:nvSpPr>
            <p:cNvPr id="65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6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68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7" name="梯形 66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 201"/>
          <p:cNvGrpSpPr/>
          <p:nvPr/>
        </p:nvGrpSpPr>
        <p:grpSpPr>
          <a:xfrm>
            <a:off x="3838788" y="6277885"/>
            <a:ext cx="451888" cy="518555"/>
            <a:chOff x="4766960" y="5015756"/>
            <a:chExt cx="981707" cy="1126538"/>
          </a:xfrm>
        </p:grpSpPr>
        <p:sp>
          <p:nvSpPr>
            <p:cNvPr id="72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3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75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4" name="梯形 73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04" y="1207305"/>
            <a:ext cx="6235775" cy="458764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圖片 48">
            <a:extLst>
              <a:ext uri="{FF2B5EF4-FFF2-40B4-BE49-F238E27FC236}">
                <a16:creationId xmlns="" xmlns:a16="http://schemas.microsoft.com/office/drawing/2014/main" id="{CF31465B-BEB7-46D8-9D95-657F11374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t="8117" r="7132"/>
          <a:stretch/>
        </p:blipFill>
        <p:spPr>
          <a:xfrm>
            <a:off x="739" y="1552529"/>
            <a:ext cx="6035004" cy="435943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72393"/>
            <a:ext cx="3253248" cy="978729"/>
          </a:xfrm>
        </p:spPr>
        <p:txBody>
          <a:bodyPr/>
          <a:lstStyle/>
          <a:p>
            <a:r>
              <a:rPr lang="en-US" altLang="zh-CN" dirty="0"/>
              <a:t>K-means </a:t>
            </a:r>
            <a:r>
              <a:rPr lang="zh-CN" altLang="en-US" dirty="0"/>
              <a:t>分群法</a:t>
            </a:r>
          </a:p>
        </p:txBody>
      </p:sp>
      <p:grpSp>
        <p:nvGrpSpPr>
          <p:cNvPr id="16" name="组 3"/>
          <p:cNvGrpSpPr/>
          <p:nvPr/>
        </p:nvGrpSpPr>
        <p:grpSpPr>
          <a:xfrm>
            <a:off x="-9419" y="5620883"/>
            <a:ext cx="2769751" cy="1237117"/>
            <a:chOff x="987267" y="903997"/>
            <a:chExt cx="4193105" cy="1872862"/>
          </a:xfrm>
        </p:grpSpPr>
        <p:grpSp>
          <p:nvGrpSpPr>
            <p:cNvPr id="17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23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8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21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 40"/>
          <p:cNvGrpSpPr/>
          <p:nvPr/>
        </p:nvGrpSpPr>
        <p:grpSpPr>
          <a:xfrm>
            <a:off x="2659379" y="5929492"/>
            <a:ext cx="1233893" cy="928508"/>
            <a:chOff x="8144701" y="4661354"/>
            <a:chExt cx="1374732" cy="1034490"/>
          </a:xfrm>
        </p:grpSpPr>
        <p:sp>
          <p:nvSpPr>
            <p:cNvPr id="26" name="矩形 25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 243"/>
          <p:cNvGrpSpPr/>
          <p:nvPr/>
        </p:nvGrpSpPr>
        <p:grpSpPr>
          <a:xfrm>
            <a:off x="1443428" y="6351701"/>
            <a:ext cx="463514" cy="504875"/>
            <a:chOff x="2217091" y="2438497"/>
            <a:chExt cx="2539735" cy="2766372"/>
          </a:xfrm>
        </p:grpSpPr>
        <p:sp>
          <p:nvSpPr>
            <p:cNvPr id="35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 181"/>
          <p:cNvGrpSpPr/>
          <p:nvPr/>
        </p:nvGrpSpPr>
        <p:grpSpPr>
          <a:xfrm>
            <a:off x="4277984" y="6193560"/>
            <a:ext cx="510165" cy="602880"/>
            <a:chOff x="5805375" y="3529478"/>
            <a:chExt cx="2290919" cy="2707262"/>
          </a:xfrm>
        </p:grpSpPr>
        <p:sp>
          <p:nvSpPr>
            <p:cNvPr id="52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梯形 55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 187"/>
          <p:cNvGrpSpPr/>
          <p:nvPr/>
        </p:nvGrpSpPr>
        <p:grpSpPr>
          <a:xfrm>
            <a:off x="4787602" y="6266193"/>
            <a:ext cx="451888" cy="530247"/>
            <a:chOff x="6764469" y="4943204"/>
            <a:chExt cx="1108309" cy="1300493"/>
          </a:xfrm>
        </p:grpSpPr>
        <p:sp>
          <p:nvSpPr>
            <p:cNvPr id="58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9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61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0" name="梯形 59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 194"/>
          <p:cNvGrpSpPr/>
          <p:nvPr/>
        </p:nvGrpSpPr>
        <p:grpSpPr>
          <a:xfrm>
            <a:off x="5164633" y="6266193"/>
            <a:ext cx="451888" cy="530247"/>
            <a:chOff x="6764469" y="4943204"/>
            <a:chExt cx="1108309" cy="1300493"/>
          </a:xfrm>
        </p:grpSpPr>
        <p:sp>
          <p:nvSpPr>
            <p:cNvPr id="65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6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68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7" name="梯形 66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 201"/>
          <p:cNvGrpSpPr/>
          <p:nvPr/>
        </p:nvGrpSpPr>
        <p:grpSpPr>
          <a:xfrm>
            <a:off x="3838788" y="6277885"/>
            <a:ext cx="451888" cy="518555"/>
            <a:chOff x="4766960" y="5015756"/>
            <a:chExt cx="981707" cy="1126538"/>
          </a:xfrm>
        </p:grpSpPr>
        <p:sp>
          <p:nvSpPr>
            <p:cNvPr id="72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3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75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4" name="梯形 73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541974" y="622530"/>
            <a:ext cx="3360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TW" altLang="en-US" sz="32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ＤＴＷ分群結果</a:t>
            </a:r>
            <a:endParaRPr lang="zh-CN" altLang="en-US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10475" y="1003411"/>
            <a:ext cx="3802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TW" altLang="en-US" sz="32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歐式距離分群結果</a:t>
            </a:r>
            <a:endParaRPr lang="zh-CN" altLang="en-US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90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534923"/>
            <a:ext cx="2974723" cy="535531"/>
          </a:xfrm>
        </p:spPr>
        <p:txBody>
          <a:bodyPr/>
          <a:lstStyle/>
          <a:p>
            <a:r>
              <a:rPr lang="zh-TW" altLang="en-US" dirty="0" smtClean="0"/>
              <a:t>特徵介紹</a:t>
            </a:r>
            <a:endParaRPr lang="zh-TW" altLang="en-US" dirty="0"/>
          </a:p>
        </p:txBody>
      </p:sp>
      <p:sp>
        <p:nvSpPr>
          <p:cNvPr id="69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24" name="组 3"/>
          <p:cNvGrpSpPr/>
          <p:nvPr/>
        </p:nvGrpSpPr>
        <p:grpSpPr>
          <a:xfrm>
            <a:off x="8338843" y="5620883"/>
            <a:ext cx="2769751" cy="1237117"/>
            <a:chOff x="987267" y="903997"/>
            <a:chExt cx="4193105" cy="1872862"/>
          </a:xfrm>
        </p:grpSpPr>
        <p:grpSp>
          <p:nvGrpSpPr>
            <p:cNvPr id="325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331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2" name="直角三角形 33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26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29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0" name="直角三角形 329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7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3" name="组 40"/>
          <p:cNvGrpSpPr/>
          <p:nvPr/>
        </p:nvGrpSpPr>
        <p:grpSpPr>
          <a:xfrm>
            <a:off x="11007641" y="5929492"/>
            <a:ext cx="1233893" cy="928508"/>
            <a:chOff x="8144701" y="4661354"/>
            <a:chExt cx="1374732" cy="1034490"/>
          </a:xfrm>
        </p:grpSpPr>
        <p:sp>
          <p:nvSpPr>
            <p:cNvPr id="334" name="矩形 333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2" name="组 243"/>
          <p:cNvGrpSpPr/>
          <p:nvPr/>
        </p:nvGrpSpPr>
        <p:grpSpPr>
          <a:xfrm>
            <a:off x="9791690" y="6351701"/>
            <a:ext cx="463514" cy="504875"/>
            <a:chOff x="2217091" y="2438497"/>
            <a:chExt cx="2539735" cy="2766372"/>
          </a:xfrm>
        </p:grpSpPr>
        <p:sp>
          <p:nvSpPr>
            <p:cNvPr id="343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5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7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9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0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1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2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3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4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56" name="组 181"/>
          <p:cNvGrpSpPr/>
          <p:nvPr/>
        </p:nvGrpSpPr>
        <p:grpSpPr>
          <a:xfrm>
            <a:off x="6969500" y="621373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227636" y="1854200"/>
            <a:ext cx="1993900" cy="596900"/>
          </a:xfrm>
          <a:prstGeom prst="roundRect">
            <a:avLst/>
          </a:prstGeom>
          <a:solidFill>
            <a:srgbClr val="00B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48622" y="1921817"/>
            <a:ext cx="16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</a:rPr>
              <a:t>氣候因子</a:t>
            </a:r>
            <a:endParaRPr kumimoji="1"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8" name="圓角矩形 97"/>
          <p:cNvSpPr/>
          <p:nvPr/>
        </p:nvSpPr>
        <p:spPr>
          <a:xfrm>
            <a:off x="4250236" y="1854200"/>
            <a:ext cx="1993900" cy="596900"/>
          </a:xfrm>
          <a:prstGeom prst="roundRect">
            <a:avLst/>
          </a:prstGeom>
          <a:solidFill>
            <a:srgbClr val="00B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4571222" y="1921817"/>
            <a:ext cx="16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</a:rPr>
              <a:t>歷史用電</a:t>
            </a:r>
            <a:endParaRPr kumimoji="1"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7423583" y="1854200"/>
            <a:ext cx="1993900" cy="596900"/>
          </a:xfrm>
          <a:prstGeom prst="roundRect">
            <a:avLst/>
          </a:prstGeom>
          <a:solidFill>
            <a:srgbClr val="00B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8046416" y="1921816"/>
            <a:ext cx="927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</a:rPr>
              <a:t>時間</a:t>
            </a:r>
            <a:endParaRPr kumimoji="1"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07" name="圓角矩形 106"/>
          <p:cNvSpPr/>
          <p:nvPr/>
        </p:nvSpPr>
        <p:spPr>
          <a:xfrm>
            <a:off x="1227636" y="2713847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文字方塊 108"/>
          <p:cNvSpPr txBox="1"/>
          <p:nvPr/>
        </p:nvSpPr>
        <p:spPr>
          <a:xfrm>
            <a:off x="1774919" y="2773181"/>
            <a:ext cx="89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氣溫</a:t>
            </a:r>
            <a:endParaRPr kumimoji="1" lang="zh-TW" altLang="en-US" sz="2400" dirty="0"/>
          </a:p>
        </p:txBody>
      </p:sp>
      <p:sp>
        <p:nvSpPr>
          <p:cNvPr id="110" name="圓角矩形 109"/>
          <p:cNvSpPr/>
          <p:nvPr/>
        </p:nvSpPr>
        <p:spPr>
          <a:xfrm>
            <a:off x="1227636" y="3489012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1774919" y="3548346"/>
            <a:ext cx="89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雨量</a:t>
            </a:r>
            <a:endParaRPr kumimoji="1" lang="zh-TW" altLang="en-US" sz="2400" dirty="0"/>
          </a:p>
        </p:txBody>
      </p:sp>
      <p:sp>
        <p:nvSpPr>
          <p:cNvPr id="112" name="圓角矩形 111"/>
          <p:cNvSpPr/>
          <p:nvPr/>
        </p:nvSpPr>
        <p:spPr>
          <a:xfrm>
            <a:off x="1227636" y="4264177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74919" y="4323511"/>
            <a:ext cx="89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濕度</a:t>
            </a:r>
            <a:endParaRPr kumimoji="1" lang="zh-TW" altLang="en-US" sz="2400" dirty="0"/>
          </a:p>
        </p:txBody>
      </p:sp>
      <p:sp>
        <p:nvSpPr>
          <p:cNvPr id="114" name="圓角矩形 113"/>
          <p:cNvSpPr/>
          <p:nvPr/>
        </p:nvSpPr>
        <p:spPr>
          <a:xfrm>
            <a:off x="1227636" y="5039342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文字方塊 114"/>
          <p:cNvSpPr txBox="1"/>
          <p:nvPr/>
        </p:nvSpPr>
        <p:spPr>
          <a:xfrm>
            <a:off x="1638844" y="5106959"/>
            <a:ext cx="117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smtClean="0"/>
              <a:t>舒適度</a:t>
            </a:r>
            <a:endParaRPr kumimoji="1" lang="zh-TW" altLang="en-US" sz="2400" dirty="0"/>
          </a:p>
        </p:txBody>
      </p:sp>
      <p:sp>
        <p:nvSpPr>
          <p:cNvPr id="116" name="圓角矩形 115"/>
          <p:cNvSpPr/>
          <p:nvPr/>
        </p:nvSpPr>
        <p:spPr>
          <a:xfrm>
            <a:off x="4250236" y="2713847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758437" y="2782227"/>
            <a:ext cx="12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smtClean="0"/>
              <a:t>前一</a:t>
            </a:r>
            <a:r>
              <a:rPr kumimoji="1" lang="zh-TW" altLang="en-US" sz="2400" dirty="0" smtClean="0"/>
              <a:t>天</a:t>
            </a:r>
            <a:endParaRPr kumimoji="1" lang="zh-TW" altLang="en-US" sz="2400" dirty="0"/>
          </a:p>
        </p:txBody>
      </p:sp>
      <p:sp>
        <p:nvSpPr>
          <p:cNvPr id="118" name="圓角矩形 117"/>
          <p:cNvSpPr/>
          <p:nvPr/>
        </p:nvSpPr>
        <p:spPr>
          <a:xfrm>
            <a:off x="4250236" y="3489012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758437" y="3544453"/>
            <a:ext cx="119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smtClean="0"/>
              <a:t>前兩天</a:t>
            </a:r>
            <a:endParaRPr kumimoji="1" lang="zh-TW" altLang="en-US" sz="2400" dirty="0"/>
          </a:p>
        </p:txBody>
      </p:sp>
      <p:sp>
        <p:nvSpPr>
          <p:cNvPr id="120" name="圓角矩形 119"/>
          <p:cNvSpPr/>
          <p:nvPr/>
        </p:nvSpPr>
        <p:spPr>
          <a:xfrm>
            <a:off x="4250236" y="4273854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4758436" y="4331794"/>
            <a:ext cx="119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前一週</a:t>
            </a:r>
            <a:endParaRPr kumimoji="1" lang="zh-TW" altLang="en-US" sz="2400" dirty="0"/>
          </a:p>
        </p:txBody>
      </p:sp>
      <p:sp>
        <p:nvSpPr>
          <p:cNvPr id="122" name="圓角矩形 121"/>
          <p:cNvSpPr/>
          <p:nvPr/>
        </p:nvSpPr>
        <p:spPr>
          <a:xfrm>
            <a:off x="7423583" y="2713847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8046416" y="2770454"/>
            <a:ext cx="85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星期</a:t>
            </a:r>
            <a:endParaRPr kumimoji="1" lang="zh-TW" altLang="en-US" sz="2400" dirty="0"/>
          </a:p>
        </p:txBody>
      </p:sp>
      <p:sp>
        <p:nvSpPr>
          <p:cNvPr id="124" name="圓角矩形 123"/>
          <p:cNvSpPr/>
          <p:nvPr/>
        </p:nvSpPr>
        <p:spPr>
          <a:xfrm>
            <a:off x="7423583" y="3489012"/>
            <a:ext cx="1993900" cy="596900"/>
          </a:xfrm>
          <a:prstGeom prst="roundRect">
            <a:avLst/>
          </a:prstGeom>
          <a:solidFill>
            <a:srgbClr val="00B14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文字方塊 124"/>
          <p:cNvSpPr txBox="1"/>
          <p:nvPr/>
        </p:nvSpPr>
        <p:spPr>
          <a:xfrm>
            <a:off x="8097002" y="3556629"/>
            <a:ext cx="85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假日</a:t>
            </a:r>
            <a:endParaRPr kumimoji="1" lang="zh-TW" altLang="en-US" sz="2400" dirty="0"/>
          </a:p>
        </p:txBody>
      </p:sp>
      <p:cxnSp>
        <p:nvCxnSpPr>
          <p:cNvPr id="12" name="肘形接點 11"/>
          <p:cNvCxnSpPr>
            <a:stCxn id="8" idx="1"/>
            <a:endCxn id="114" idx="1"/>
          </p:cNvCxnSpPr>
          <p:nvPr/>
        </p:nvCxnSpPr>
        <p:spPr>
          <a:xfrm rot="10800000" flipV="1">
            <a:off x="1227636" y="2152650"/>
            <a:ext cx="12700" cy="318514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07" idx="1"/>
          </p:cNvCxnSpPr>
          <p:nvPr/>
        </p:nvCxnSpPr>
        <p:spPr>
          <a:xfrm flipH="1">
            <a:off x="1003300" y="3012297"/>
            <a:ext cx="2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 flipH="1">
            <a:off x="1016001" y="3734918"/>
            <a:ext cx="2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 flipH="1">
            <a:off x="1016001" y="4554343"/>
            <a:ext cx="2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98" idx="1"/>
            <a:endCxn id="120" idx="1"/>
          </p:cNvCxnSpPr>
          <p:nvPr/>
        </p:nvCxnSpPr>
        <p:spPr>
          <a:xfrm rot="10800000" flipV="1">
            <a:off x="4250236" y="2152650"/>
            <a:ext cx="12700" cy="241965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116" idx="1"/>
          </p:cNvCxnSpPr>
          <p:nvPr/>
        </p:nvCxnSpPr>
        <p:spPr>
          <a:xfrm flipH="1">
            <a:off x="4051300" y="3012297"/>
            <a:ext cx="198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118" idx="1"/>
          </p:cNvCxnSpPr>
          <p:nvPr/>
        </p:nvCxnSpPr>
        <p:spPr>
          <a:xfrm flipH="1" flipV="1">
            <a:off x="4051300" y="3787461"/>
            <a:ext cx="1989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100" idx="1"/>
            <a:endCxn id="124" idx="1"/>
          </p:cNvCxnSpPr>
          <p:nvPr/>
        </p:nvCxnSpPr>
        <p:spPr>
          <a:xfrm rot="10800000" flipV="1">
            <a:off x="7423583" y="2152650"/>
            <a:ext cx="12700" cy="163481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122" idx="1"/>
          </p:cNvCxnSpPr>
          <p:nvPr/>
        </p:nvCxnSpPr>
        <p:spPr>
          <a:xfrm flipH="1">
            <a:off x="7213734" y="3012297"/>
            <a:ext cx="209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7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534923"/>
            <a:ext cx="3556165" cy="551599"/>
          </a:xfrm>
        </p:spPr>
        <p:txBody>
          <a:bodyPr/>
          <a:lstStyle/>
          <a:p>
            <a:r>
              <a:rPr lang="zh-TW" altLang="en-US" dirty="0"/>
              <a:t>單一用戶預測模型</a:t>
            </a:r>
          </a:p>
        </p:txBody>
      </p:sp>
      <p:sp>
        <p:nvSpPr>
          <p:cNvPr id="69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24" name="组 3"/>
          <p:cNvGrpSpPr/>
          <p:nvPr/>
        </p:nvGrpSpPr>
        <p:grpSpPr>
          <a:xfrm>
            <a:off x="9144794" y="5980863"/>
            <a:ext cx="1963800" cy="877137"/>
            <a:chOff x="987267" y="903997"/>
            <a:chExt cx="4193105" cy="1872862"/>
          </a:xfrm>
        </p:grpSpPr>
        <p:grpSp>
          <p:nvGrpSpPr>
            <p:cNvPr id="325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331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2" name="直角三角形 33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26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29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0" name="直角三角形 329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7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3" name="组 40"/>
          <p:cNvGrpSpPr/>
          <p:nvPr/>
        </p:nvGrpSpPr>
        <p:grpSpPr>
          <a:xfrm>
            <a:off x="11007641" y="5929492"/>
            <a:ext cx="1233893" cy="928508"/>
            <a:chOff x="8144701" y="4661354"/>
            <a:chExt cx="1374732" cy="1034490"/>
          </a:xfrm>
        </p:grpSpPr>
        <p:sp>
          <p:nvSpPr>
            <p:cNvPr id="334" name="矩形 333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2" name="组 243"/>
          <p:cNvGrpSpPr/>
          <p:nvPr/>
        </p:nvGrpSpPr>
        <p:grpSpPr>
          <a:xfrm>
            <a:off x="9791690" y="6351701"/>
            <a:ext cx="463514" cy="504875"/>
            <a:chOff x="2217091" y="2438497"/>
            <a:chExt cx="2539735" cy="2766372"/>
          </a:xfrm>
        </p:grpSpPr>
        <p:sp>
          <p:nvSpPr>
            <p:cNvPr id="343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5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7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9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0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1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2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3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4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56" name="组 181"/>
          <p:cNvGrpSpPr/>
          <p:nvPr/>
        </p:nvGrpSpPr>
        <p:grpSpPr>
          <a:xfrm>
            <a:off x="6969500" y="6213737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7479118" y="6286370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7856149" y="6286370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6530304" y="6298062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71565" y="1500332"/>
            <a:ext cx="5290039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特點：準確預測峰值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用電行為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應用：個人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用電建議</a:t>
            </a:r>
          </a:p>
        </p:txBody>
      </p:sp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873959"/>
              </p:ext>
            </p:extLst>
          </p:nvPr>
        </p:nvGraphicFramePr>
        <p:xfrm>
          <a:off x="125729" y="4224319"/>
          <a:ext cx="8768234" cy="145452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76918">
                  <a:extLst>
                    <a:ext uri="{9D8B030D-6E8A-4147-A177-3AD203B41FA5}">
                      <a16:colId xmlns="" xmlns:a16="http://schemas.microsoft.com/office/drawing/2014/main" val="2485749972"/>
                    </a:ext>
                  </a:extLst>
                </a:gridCol>
                <a:gridCol w="1760746">
                  <a:extLst>
                    <a:ext uri="{9D8B030D-6E8A-4147-A177-3AD203B41FA5}">
                      <a16:colId xmlns="" xmlns:a16="http://schemas.microsoft.com/office/drawing/2014/main" val="4082738561"/>
                    </a:ext>
                  </a:extLst>
                </a:gridCol>
                <a:gridCol w="1987400">
                  <a:extLst>
                    <a:ext uri="{9D8B030D-6E8A-4147-A177-3AD203B41FA5}">
                      <a16:colId xmlns="" xmlns:a16="http://schemas.microsoft.com/office/drawing/2014/main" val="1769904148"/>
                    </a:ext>
                  </a:extLst>
                </a:gridCol>
                <a:gridCol w="1425048">
                  <a:extLst>
                    <a:ext uri="{9D8B030D-6E8A-4147-A177-3AD203B41FA5}">
                      <a16:colId xmlns="" xmlns:a16="http://schemas.microsoft.com/office/drawing/2014/main" val="2220623456"/>
                    </a:ext>
                  </a:extLst>
                </a:gridCol>
                <a:gridCol w="2318122">
                  <a:extLst>
                    <a:ext uri="{9D8B030D-6E8A-4147-A177-3AD203B41FA5}">
                      <a16:colId xmlns="" xmlns:a16="http://schemas.microsoft.com/office/drawing/2014/main" val="2663565898"/>
                    </a:ext>
                  </a:extLst>
                </a:gridCol>
              </a:tblGrid>
              <a:tr h="70904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LSTM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RNN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Simple RNN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SVR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Linear Regression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2908342695"/>
                  </a:ext>
                </a:extLst>
              </a:tr>
              <a:tr h="6315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MAPE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5.507%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11.75%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80.79%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93.87%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934198228"/>
                  </a:ext>
                </a:extLst>
              </a:tr>
            </a:tbl>
          </a:graphicData>
        </a:graphic>
      </p:graphicFrame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grpSp>
        <p:nvGrpSpPr>
          <p:cNvPr id="68" name="组 46"/>
          <p:cNvGrpSpPr/>
          <p:nvPr/>
        </p:nvGrpSpPr>
        <p:grpSpPr>
          <a:xfrm>
            <a:off x="600712" y="5564926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0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7" name="组 51"/>
          <p:cNvGrpSpPr/>
          <p:nvPr/>
        </p:nvGrpSpPr>
        <p:grpSpPr>
          <a:xfrm>
            <a:off x="1012299" y="5707151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78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2" name="组 126"/>
          <p:cNvGrpSpPr/>
          <p:nvPr/>
        </p:nvGrpSpPr>
        <p:grpSpPr>
          <a:xfrm>
            <a:off x="3367402" y="5984265"/>
            <a:ext cx="1490936" cy="722149"/>
            <a:chOff x="4951787" y="560189"/>
            <a:chExt cx="5829834" cy="2823737"/>
          </a:xfrm>
        </p:grpSpPr>
        <p:grpSp>
          <p:nvGrpSpPr>
            <p:cNvPr id="83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96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4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6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93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7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90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8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3" name="圖片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74" y="994031"/>
            <a:ext cx="3097653" cy="3132071"/>
          </a:xfrm>
          <a:prstGeom prst="rect">
            <a:avLst/>
          </a:prstGeom>
        </p:spPr>
      </p:pic>
      <p:sp>
        <p:nvSpPr>
          <p:cNvPr id="104" name="文字方塊 103"/>
          <p:cNvSpPr txBox="1"/>
          <p:nvPr/>
        </p:nvSpPr>
        <p:spPr>
          <a:xfrm>
            <a:off x="9347234" y="1378751"/>
            <a:ext cx="277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1"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5684377" y="1358983"/>
            <a:ext cx="262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Vector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7311708" y="614055"/>
            <a:ext cx="276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 Neural Network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06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534923"/>
            <a:ext cx="3556165" cy="551599"/>
          </a:xfrm>
        </p:spPr>
        <p:txBody>
          <a:bodyPr/>
          <a:lstStyle/>
          <a:p>
            <a:r>
              <a:rPr lang="zh-TW" altLang="en-US" dirty="0"/>
              <a:t>全國分群預測模型</a:t>
            </a:r>
          </a:p>
        </p:txBody>
      </p:sp>
      <p:sp>
        <p:nvSpPr>
          <p:cNvPr id="69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24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25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331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2" name="直角三角形 33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26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29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0" name="直角三角形 329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7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3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334" name="矩形 333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2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343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5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7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9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0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1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2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3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4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56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771277" y="1086522"/>
            <a:ext cx="7288378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特點：準確預測峰值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行為預測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電價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用電預警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電力調度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55969" y="2369695"/>
            <a:ext cx="9952520" cy="3157470"/>
            <a:chOff x="1602689" y="2915211"/>
            <a:chExt cx="8421267" cy="2697644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689" y="2915211"/>
              <a:ext cx="2638868" cy="203479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584" y="2915212"/>
              <a:ext cx="2777823" cy="203250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657" y="2915211"/>
              <a:ext cx="2771299" cy="203479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74" name="文字方塊 73"/>
            <p:cNvSpPr txBox="1"/>
            <p:nvPr/>
          </p:nvSpPr>
          <p:spPr>
            <a:xfrm>
              <a:off x="1765694" y="5060650"/>
              <a:ext cx="7969602" cy="55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+mn-ea"/>
                </a:rPr>
                <a:t>	</a:t>
              </a:r>
              <a:r>
                <a:rPr lang="zh-TW" altLang="en-US" b="1" dirty="0" smtClean="0">
                  <a:latin typeface="+mn-ea"/>
                </a:rPr>
                <a:t>分群</a:t>
              </a:r>
              <a:r>
                <a:rPr lang="en-US" altLang="zh-TW" b="1" dirty="0" smtClean="0">
                  <a:latin typeface="+mn-ea"/>
                </a:rPr>
                <a:t>1</a:t>
              </a:r>
              <a:r>
                <a:rPr lang="zh-TW" altLang="en-US" b="1" dirty="0" smtClean="0">
                  <a:latin typeface="+mn-ea"/>
                </a:rPr>
                <a:t>     </a:t>
              </a:r>
              <a:r>
                <a:rPr lang="en-US" altLang="zh-TW" b="1" dirty="0" smtClean="0">
                  <a:latin typeface="+mn-ea"/>
                </a:rPr>
                <a:t>               	            </a:t>
              </a:r>
              <a:r>
                <a:rPr lang="zh-TW" altLang="en-US" b="1" dirty="0" smtClean="0">
                  <a:latin typeface="+mn-ea"/>
                </a:rPr>
                <a:t>分群</a:t>
              </a:r>
              <a:r>
                <a:rPr lang="en-US" altLang="zh-TW" b="1" dirty="0" smtClean="0">
                  <a:latin typeface="+mn-ea"/>
                </a:rPr>
                <a:t>2		</a:t>
              </a:r>
              <a:r>
                <a:rPr lang="en-US" altLang="zh-TW" b="1" dirty="0">
                  <a:latin typeface="+mn-ea"/>
                </a:rPr>
                <a:t> </a:t>
              </a:r>
              <a:r>
                <a:rPr lang="en-US" altLang="zh-TW" b="1" dirty="0" smtClean="0">
                  <a:latin typeface="+mn-ea"/>
                </a:rPr>
                <a:t>	         </a:t>
              </a:r>
              <a:r>
                <a:rPr lang="zh-TW" altLang="en-US" b="1" dirty="0" smtClean="0">
                  <a:latin typeface="+mn-ea"/>
                </a:rPr>
                <a:t>分群</a:t>
              </a:r>
              <a:r>
                <a:rPr lang="en-US" altLang="zh-TW" b="1" dirty="0" smtClean="0">
                  <a:latin typeface="+mn-ea"/>
                </a:rPr>
                <a:t>3</a:t>
              </a:r>
            </a:p>
            <a:p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MAPE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4.122%                   	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MAPE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1.482%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	 MAPE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2.286%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1" name="圖片 7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sp>
        <p:nvSpPr>
          <p:cNvPr id="72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3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75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6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0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81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052" name="Picture 4" descr="「彩虹」的圖片搜尋結果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151">
            <a:off x="8664191" y="608151"/>
            <a:ext cx="2950306" cy="16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86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99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7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9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96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0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93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43713" y="534923"/>
            <a:ext cx="3556165" cy="551599"/>
          </a:xfrm>
        </p:spPr>
        <p:txBody>
          <a:bodyPr/>
          <a:lstStyle/>
          <a:p>
            <a:r>
              <a:rPr lang="zh-TW" altLang="en-US" dirty="0" smtClean="0"/>
              <a:t>結論與未來展望</a:t>
            </a:r>
            <a:endParaRPr lang="zh-TW" altLang="en-US" dirty="0"/>
          </a:p>
        </p:txBody>
      </p:sp>
      <p:sp>
        <p:nvSpPr>
          <p:cNvPr id="69" name="圆角矩形 12"/>
          <p:cNvSpPr/>
          <p:nvPr/>
        </p:nvSpPr>
        <p:spPr>
          <a:xfrm>
            <a:off x="-417020" y="6054578"/>
            <a:ext cx="12924329" cy="8034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24" name="组 3"/>
          <p:cNvGrpSpPr/>
          <p:nvPr/>
        </p:nvGrpSpPr>
        <p:grpSpPr>
          <a:xfrm>
            <a:off x="333438" y="5781135"/>
            <a:ext cx="2436313" cy="1088186"/>
            <a:chOff x="987267" y="903997"/>
            <a:chExt cx="4193105" cy="1872862"/>
          </a:xfrm>
        </p:grpSpPr>
        <p:grpSp>
          <p:nvGrpSpPr>
            <p:cNvPr id="325" name="组 4"/>
            <p:cNvGrpSpPr/>
            <p:nvPr/>
          </p:nvGrpSpPr>
          <p:grpSpPr>
            <a:xfrm>
              <a:off x="987267" y="1776129"/>
              <a:ext cx="1856419" cy="1000729"/>
              <a:chOff x="5477356" y="2913238"/>
              <a:chExt cx="3368664" cy="2115961"/>
            </a:xfrm>
          </p:grpSpPr>
          <p:sp>
            <p:nvSpPr>
              <p:cNvPr id="331" name="三角形 10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2" name="直角三角形 331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26" name="组 5"/>
            <p:cNvGrpSpPr/>
            <p:nvPr/>
          </p:nvGrpSpPr>
          <p:grpSpPr>
            <a:xfrm>
              <a:off x="1963024" y="903997"/>
              <a:ext cx="3217348" cy="1872862"/>
              <a:chOff x="5477356" y="2913238"/>
              <a:chExt cx="3368664" cy="2115961"/>
            </a:xfrm>
          </p:grpSpPr>
          <p:sp>
            <p:nvSpPr>
              <p:cNvPr id="329" name="三角形 8"/>
              <p:cNvSpPr/>
              <p:nvPr/>
            </p:nvSpPr>
            <p:spPr>
              <a:xfrm>
                <a:off x="5477356" y="2913238"/>
                <a:ext cx="3368664" cy="2115961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0" name="直角三角形 329"/>
              <p:cNvSpPr/>
              <p:nvPr/>
            </p:nvSpPr>
            <p:spPr>
              <a:xfrm>
                <a:off x="7162800" y="2913238"/>
                <a:ext cx="1683220" cy="2115961"/>
              </a:xfrm>
              <a:prstGeom prst="rt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7" name="任意形状 6"/>
            <p:cNvSpPr/>
            <p:nvPr/>
          </p:nvSpPr>
          <p:spPr>
            <a:xfrm>
              <a:off x="1714480" y="2375714"/>
              <a:ext cx="1625153" cy="39899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任意形状 7"/>
            <p:cNvSpPr/>
            <p:nvPr/>
          </p:nvSpPr>
          <p:spPr>
            <a:xfrm>
              <a:off x="3003240" y="2546963"/>
              <a:ext cx="927623" cy="227741"/>
            </a:xfrm>
            <a:custGeom>
              <a:avLst/>
              <a:gdLst>
                <a:gd name="connsiteX0" fmla="*/ 1247000 w 2520879"/>
                <a:gd name="connsiteY0" fmla="*/ 0 h 618901"/>
                <a:gd name="connsiteX1" fmla="*/ 1604038 w 2520879"/>
                <a:gd name="connsiteY1" fmla="*/ 236661 h 618901"/>
                <a:gd name="connsiteX2" fmla="*/ 1609756 w 2520879"/>
                <a:gd name="connsiteY2" fmla="*/ 264982 h 618901"/>
                <a:gd name="connsiteX3" fmla="*/ 1618445 w 2520879"/>
                <a:gd name="connsiteY3" fmla="*/ 242851 h 618901"/>
                <a:gd name="connsiteX4" fmla="*/ 1911425 w 2520879"/>
                <a:gd name="connsiteY4" fmla="*/ 77913 h 618901"/>
                <a:gd name="connsiteX5" fmla="*/ 2195495 w 2520879"/>
                <a:gd name="connsiteY5" fmla="*/ 228951 h 618901"/>
                <a:gd name="connsiteX6" fmla="*/ 2198826 w 2520879"/>
                <a:gd name="connsiteY6" fmla="*/ 235088 h 618901"/>
                <a:gd name="connsiteX7" fmla="*/ 2200216 w 2520879"/>
                <a:gd name="connsiteY7" fmla="*/ 234731 h 618901"/>
                <a:gd name="connsiteX8" fmla="*/ 2254001 w 2520879"/>
                <a:gd name="connsiteY8" fmla="*/ 229309 h 618901"/>
                <a:gd name="connsiteX9" fmla="*/ 2515457 w 2520879"/>
                <a:gd name="connsiteY9" fmla="*/ 442401 h 618901"/>
                <a:gd name="connsiteX10" fmla="*/ 2520740 w 2520879"/>
                <a:gd name="connsiteY10" fmla="*/ 494805 h 618901"/>
                <a:gd name="connsiteX11" fmla="*/ 2520879 w 2520879"/>
                <a:gd name="connsiteY11" fmla="*/ 494805 h 618901"/>
                <a:gd name="connsiteX12" fmla="*/ 2520879 w 2520879"/>
                <a:gd name="connsiteY12" fmla="*/ 496184 h 618901"/>
                <a:gd name="connsiteX13" fmla="*/ 2520879 w 2520879"/>
                <a:gd name="connsiteY13" fmla="*/ 496186 h 618901"/>
                <a:gd name="connsiteX14" fmla="*/ 2520879 w 2520879"/>
                <a:gd name="connsiteY14" fmla="*/ 496189 h 618901"/>
                <a:gd name="connsiteX15" fmla="*/ 2520879 w 2520879"/>
                <a:gd name="connsiteY15" fmla="*/ 567071 h 618901"/>
                <a:gd name="connsiteX16" fmla="*/ 2520879 w 2520879"/>
                <a:gd name="connsiteY16" fmla="*/ 618901 h 618901"/>
                <a:gd name="connsiteX17" fmla="*/ 1309154 w 2520879"/>
                <a:gd name="connsiteY17" fmla="*/ 618901 h 618901"/>
                <a:gd name="connsiteX18" fmla="*/ 1309154 w 2520879"/>
                <a:gd name="connsiteY18" fmla="*/ 618900 h 618901"/>
                <a:gd name="connsiteX19" fmla="*/ 0 w 2520879"/>
                <a:gd name="connsiteY19" fmla="*/ 618900 h 618901"/>
                <a:gd name="connsiteX20" fmla="*/ 0 w 2520879"/>
                <a:gd name="connsiteY20" fmla="*/ 533782 h 618901"/>
                <a:gd name="connsiteX21" fmla="*/ 191 w 2520879"/>
                <a:gd name="connsiteY21" fmla="*/ 533782 h 618901"/>
                <a:gd name="connsiteX22" fmla="*/ 0 w 2520879"/>
                <a:gd name="connsiteY22" fmla="*/ 531884 h 618901"/>
                <a:gd name="connsiteX23" fmla="*/ 243094 w 2520879"/>
                <a:gd name="connsiteY23" fmla="*/ 288789 h 618901"/>
                <a:gd name="connsiteX24" fmla="*/ 379010 w 2520879"/>
                <a:gd name="connsiteY24" fmla="*/ 330306 h 618901"/>
                <a:gd name="connsiteX25" fmla="*/ 396622 w 2520879"/>
                <a:gd name="connsiteY25" fmla="*/ 344837 h 618901"/>
                <a:gd name="connsiteX26" fmla="*/ 397885 w 2520879"/>
                <a:gd name="connsiteY26" fmla="*/ 340770 h 618901"/>
                <a:gd name="connsiteX27" fmla="*/ 685872 w 2520879"/>
                <a:gd name="connsiteY27" fmla="*/ 149879 h 618901"/>
                <a:gd name="connsiteX28" fmla="*/ 860622 w 2520879"/>
                <a:gd name="connsiteY28" fmla="*/ 203258 h 618901"/>
                <a:gd name="connsiteX29" fmla="*/ 893409 w 2520879"/>
                <a:gd name="connsiteY29" fmla="*/ 230310 h 618901"/>
                <a:gd name="connsiteX30" fmla="*/ 925688 w 2520879"/>
                <a:gd name="connsiteY30" fmla="*/ 170840 h 618901"/>
                <a:gd name="connsiteX31" fmla="*/ 1247000 w 2520879"/>
                <a:gd name="connsiteY31" fmla="*/ 0 h 61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20879" h="618901">
                  <a:moveTo>
                    <a:pt x="1247000" y="0"/>
                  </a:moveTo>
                  <a:cubicBezTo>
                    <a:pt x="1407504" y="0"/>
                    <a:pt x="1545215" y="97585"/>
                    <a:pt x="1604038" y="236661"/>
                  </a:cubicBezTo>
                  <a:lnTo>
                    <a:pt x="1609756" y="264982"/>
                  </a:lnTo>
                  <a:lnTo>
                    <a:pt x="1618445" y="242851"/>
                  </a:lnTo>
                  <a:cubicBezTo>
                    <a:pt x="1678529" y="143967"/>
                    <a:pt x="1787263" y="77913"/>
                    <a:pt x="1911425" y="77913"/>
                  </a:cubicBezTo>
                  <a:cubicBezTo>
                    <a:pt x="2029675" y="77913"/>
                    <a:pt x="2133931" y="137826"/>
                    <a:pt x="2195495" y="228951"/>
                  </a:cubicBezTo>
                  <a:lnTo>
                    <a:pt x="2198826" y="235088"/>
                  </a:lnTo>
                  <a:lnTo>
                    <a:pt x="2200216" y="234731"/>
                  </a:lnTo>
                  <a:cubicBezTo>
                    <a:pt x="2217589" y="231176"/>
                    <a:pt x="2235577" y="229309"/>
                    <a:pt x="2254001" y="229309"/>
                  </a:cubicBezTo>
                  <a:cubicBezTo>
                    <a:pt x="2382970" y="229309"/>
                    <a:pt x="2490572" y="320790"/>
                    <a:pt x="2515457" y="442401"/>
                  </a:cubicBezTo>
                  <a:lnTo>
                    <a:pt x="2520740" y="494805"/>
                  </a:lnTo>
                  <a:lnTo>
                    <a:pt x="2520879" y="494805"/>
                  </a:lnTo>
                  <a:lnTo>
                    <a:pt x="2520879" y="496184"/>
                  </a:lnTo>
                  <a:lnTo>
                    <a:pt x="2520879" y="496186"/>
                  </a:lnTo>
                  <a:lnTo>
                    <a:pt x="2520879" y="496189"/>
                  </a:lnTo>
                  <a:lnTo>
                    <a:pt x="2520879" y="567071"/>
                  </a:lnTo>
                  <a:lnTo>
                    <a:pt x="2520879" y="618901"/>
                  </a:lnTo>
                  <a:lnTo>
                    <a:pt x="1309154" y="618901"/>
                  </a:lnTo>
                  <a:lnTo>
                    <a:pt x="1309154" y="618900"/>
                  </a:lnTo>
                  <a:lnTo>
                    <a:pt x="0" y="618900"/>
                  </a:lnTo>
                  <a:lnTo>
                    <a:pt x="0" y="533782"/>
                  </a:lnTo>
                  <a:lnTo>
                    <a:pt x="191" y="533782"/>
                  </a:lnTo>
                  <a:lnTo>
                    <a:pt x="0" y="531884"/>
                  </a:lnTo>
                  <a:cubicBezTo>
                    <a:pt x="0" y="397626"/>
                    <a:pt x="108837" y="288789"/>
                    <a:pt x="243094" y="288789"/>
                  </a:cubicBezTo>
                  <a:cubicBezTo>
                    <a:pt x="293440" y="288789"/>
                    <a:pt x="340212" y="304095"/>
                    <a:pt x="379010" y="330306"/>
                  </a:cubicBezTo>
                  <a:lnTo>
                    <a:pt x="396622" y="344837"/>
                  </a:lnTo>
                  <a:lnTo>
                    <a:pt x="397885" y="340770"/>
                  </a:lnTo>
                  <a:cubicBezTo>
                    <a:pt x="445332" y="228591"/>
                    <a:pt x="556410" y="149879"/>
                    <a:pt x="685872" y="149879"/>
                  </a:cubicBezTo>
                  <a:cubicBezTo>
                    <a:pt x="750603" y="149879"/>
                    <a:pt x="810738" y="169557"/>
                    <a:pt x="860622" y="203258"/>
                  </a:cubicBezTo>
                  <a:lnTo>
                    <a:pt x="893409" y="230310"/>
                  </a:lnTo>
                  <a:lnTo>
                    <a:pt x="925688" y="170840"/>
                  </a:lnTo>
                  <a:cubicBezTo>
                    <a:pt x="995323" y="67767"/>
                    <a:pt x="1113247" y="0"/>
                    <a:pt x="12470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3" name="组 40"/>
          <p:cNvGrpSpPr/>
          <p:nvPr/>
        </p:nvGrpSpPr>
        <p:grpSpPr>
          <a:xfrm>
            <a:off x="2668798" y="5940813"/>
            <a:ext cx="1233893" cy="928508"/>
            <a:chOff x="8144701" y="4661354"/>
            <a:chExt cx="1374732" cy="1034490"/>
          </a:xfrm>
        </p:grpSpPr>
        <p:sp>
          <p:nvSpPr>
            <p:cNvPr id="334" name="矩形 333"/>
            <p:cNvSpPr/>
            <p:nvPr/>
          </p:nvSpPr>
          <p:spPr>
            <a:xfrm>
              <a:off x="8272311" y="5631062"/>
              <a:ext cx="1119512" cy="6478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8272311" y="5083793"/>
              <a:ext cx="1119512" cy="54726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同侧圆角矩形 43"/>
            <p:cNvSpPr/>
            <p:nvPr/>
          </p:nvSpPr>
          <p:spPr>
            <a:xfrm>
              <a:off x="8707760" y="5292250"/>
              <a:ext cx="248614" cy="3401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44"/>
            <p:cNvSpPr/>
            <p:nvPr/>
          </p:nvSpPr>
          <p:spPr>
            <a:xfrm>
              <a:off x="8374987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45"/>
            <p:cNvSpPr/>
            <p:nvPr/>
          </p:nvSpPr>
          <p:spPr>
            <a:xfrm>
              <a:off x="9059050" y="5154622"/>
              <a:ext cx="230097" cy="2300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三角形 46"/>
            <p:cNvSpPr/>
            <p:nvPr/>
          </p:nvSpPr>
          <p:spPr>
            <a:xfrm>
              <a:off x="8144701" y="4661354"/>
              <a:ext cx="1374732" cy="42624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47"/>
            <p:cNvSpPr/>
            <p:nvPr/>
          </p:nvSpPr>
          <p:spPr>
            <a:xfrm>
              <a:off x="8397504" y="5175520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48"/>
            <p:cNvSpPr/>
            <p:nvPr/>
          </p:nvSpPr>
          <p:spPr>
            <a:xfrm>
              <a:off x="9081566" y="5173709"/>
              <a:ext cx="185064" cy="185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2" name="组 243"/>
          <p:cNvGrpSpPr/>
          <p:nvPr/>
        </p:nvGrpSpPr>
        <p:grpSpPr>
          <a:xfrm>
            <a:off x="1452847" y="6363022"/>
            <a:ext cx="463514" cy="504875"/>
            <a:chOff x="2217091" y="2438497"/>
            <a:chExt cx="2539735" cy="2766372"/>
          </a:xfrm>
        </p:grpSpPr>
        <p:sp>
          <p:nvSpPr>
            <p:cNvPr id="343" name="任意形状 244"/>
            <p:cNvSpPr/>
            <p:nvPr/>
          </p:nvSpPr>
          <p:spPr>
            <a:xfrm>
              <a:off x="4272953" y="3664373"/>
              <a:ext cx="483873" cy="635253"/>
            </a:xfrm>
            <a:custGeom>
              <a:avLst/>
              <a:gdLst>
                <a:gd name="connsiteX0" fmla="*/ 14592 w 515566"/>
                <a:gd name="connsiteY0" fmla="*/ 0 h 437745"/>
                <a:gd name="connsiteX1" fmla="*/ 515566 w 515566"/>
                <a:gd name="connsiteY1" fmla="*/ 321013 h 437745"/>
                <a:gd name="connsiteX2" fmla="*/ 301558 w 515566"/>
                <a:gd name="connsiteY2" fmla="*/ 437745 h 437745"/>
                <a:gd name="connsiteX3" fmla="*/ 0 w 515566"/>
                <a:gd name="connsiteY3" fmla="*/ 72957 h 437745"/>
                <a:gd name="connsiteX4" fmla="*/ 14592 w 515566"/>
                <a:gd name="connsiteY4" fmla="*/ 0 h 43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437745">
                  <a:moveTo>
                    <a:pt x="14592" y="0"/>
                  </a:moveTo>
                  <a:lnTo>
                    <a:pt x="515566" y="321013"/>
                  </a:lnTo>
                  <a:lnTo>
                    <a:pt x="301558" y="437745"/>
                  </a:lnTo>
                  <a:lnTo>
                    <a:pt x="0" y="72957"/>
                  </a:lnTo>
                  <a:lnTo>
                    <a:pt x="1459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圆角矩形 245"/>
            <p:cNvSpPr/>
            <p:nvPr/>
          </p:nvSpPr>
          <p:spPr>
            <a:xfrm>
              <a:off x="2680946" y="2553390"/>
              <a:ext cx="666520" cy="1243837"/>
            </a:xfrm>
            <a:prstGeom prst="roundRect">
              <a:avLst>
                <a:gd name="adj" fmla="val 5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5" name="同侧圆角矩形 246"/>
            <p:cNvSpPr/>
            <p:nvPr/>
          </p:nvSpPr>
          <p:spPr>
            <a:xfrm rot="16200000">
              <a:off x="2413452" y="2443956"/>
              <a:ext cx="534993" cy="9277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2680948" y="2640315"/>
              <a:ext cx="562372" cy="158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7" name="同侧圆角矩形 248"/>
            <p:cNvSpPr/>
            <p:nvPr/>
          </p:nvSpPr>
          <p:spPr>
            <a:xfrm rot="10800000">
              <a:off x="2680947" y="4226742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>
              <a:off x="3324656" y="3253677"/>
              <a:ext cx="562372" cy="1383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9" name="同侧圆角矩形 250"/>
            <p:cNvSpPr/>
            <p:nvPr/>
          </p:nvSpPr>
          <p:spPr>
            <a:xfrm rot="10800000">
              <a:off x="3938017" y="4214843"/>
              <a:ext cx="359708" cy="9751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0" name="同侧圆角矩形 251"/>
            <p:cNvSpPr/>
            <p:nvPr/>
          </p:nvSpPr>
          <p:spPr>
            <a:xfrm rot="1800000">
              <a:off x="3047361" y="2438497"/>
              <a:ext cx="273755" cy="501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1" name="任意形状 252"/>
            <p:cNvSpPr/>
            <p:nvPr/>
          </p:nvSpPr>
          <p:spPr>
            <a:xfrm>
              <a:off x="2217091" y="2640314"/>
              <a:ext cx="321828" cy="534994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2" name="椭圆 253"/>
            <p:cNvSpPr/>
            <p:nvPr/>
          </p:nvSpPr>
          <p:spPr>
            <a:xfrm>
              <a:off x="2933939" y="2801719"/>
              <a:ext cx="106092" cy="1060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3" name="任意形状 254"/>
            <p:cNvSpPr/>
            <p:nvPr/>
          </p:nvSpPr>
          <p:spPr>
            <a:xfrm rot="16200000">
              <a:off x="2753458" y="4913408"/>
              <a:ext cx="218949" cy="36397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4" name="任意形状 255"/>
            <p:cNvSpPr/>
            <p:nvPr/>
          </p:nvSpPr>
          <p:spPr>
            <a:xfrm rot="16200000">
              <a:off x="4009554" y="4913759"/>
              <a:ext cx="216009" cy="360333"/>
            </a:xfrm>
            <a:custGeom>
              <a:avLst/>
              <a:gdLst>
                <a:gd name="connsiteX0" fmla="*/ 267497 w 321828"/>
                <a:gd name="connsiteY0" fmla="*/ 0 h 534994"/>
                <a:gd name="connsiteX1" fmla="*/ 321828 w 321828"/>
                <a:gd name="connsiteY1" fmla="*/ 0 h 534994"/>
                <a:gd name="connsiteX2" fmla="*/ 321828 w 321828"/>
                <a:gd name="connsiteY2" fmla="*/ 534994 h 534994"/>
                <a:gd name="connsiteX3" fmla="*/ 267497 w 321828"/>
                <a:gd name="connsiteY3" fmla="*/ 534994 h 534994"/>
                <a:gd name="connsiteX4" fmla="*/ 0 w 321828"/>
                <a:gd name="connsiteY4" fmla="*/ 267497 h 534994"/>
                <a:gd name="connsiteX5" fmla="*/ 267497 w 321828"/>
                <a:gd name="connsiteY5" fmla="*/ 0 h 53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828" h="534994">
                  <a:moveTo>
                    <a:pt x="267497" y="0"/>
                  </a:moveTo>
                  <a:lnTo>
                    <a:pt x="321828" y="0"/>
                  </a:lnTo>
                  <a:lnTo>
                    <a:pt x="321828" y="534994"/>
                  </a:lnTo>
                  <a:lnTo>
                    <a:pt x="267497" y="534994"/>
                  </a:lnTo>
                  <a:cubicBezTo>
                    <a:pt x="119762" y="534994"/>
                    <a:pt x="0" y="415232"/>
                    <a:pt x="0" y="267497"/>
                  </a:cubicBezTo>
                  <a:cubicBezTo>
                    <a:pt x="0" y="119762"/>
                    <a:pt x="119762" y="0"/>
                    <a:pt x="2674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3382813" y="3661023"/>
              <a:ext cx="722671" cy="3358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56" name="组 181"/>
          <p:cNvGrpSpPr/>
          <p:nvPr/>
        </p:nvGrpSpPr>
        <p:grpSpPr>
          <a:xfrm>
            <a:off x="4332276" y="6199585"/>
            <a:ext cx="510165" cy="602880"/>
            <a:chOff x="5805375" y="3529478"/>
            <a:chExt cx="2290919" cy="2707262"/>
          </a:xfrm>
        </p:grpSpPr>
        <p:sp>
          <p:nvSpPr>
            <p:cNvPr id="357" name="椭圆 182"/>
            <p:cNvSpPr/>
            <p:nvPr/>
          </p:nvSpPr>
          <p:spPr>
            <a:xfrm>
              <a:off x="6872764" y="4661810"/>
              <a:ext cx="204142" cy="204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8" name="椭圆 183"/>
            <p:cNvSpPr/>
            <p:nvPr/>
          </p:nvSpPr>
          <p:spPr>
            <a:xfrm>
              <a:off x="6829101" y="3529478"/>
              <a:ext cx="296612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9" name="椭圆 184"/>
            <p:cNvSpPr/>
            <p:nvPr/>
          </p:nvSpPr>
          <p:spPr>
            <a:xfrm rot="7200000">
              <a:off x="7402543" y="4599996"/>
              <a:ext cx="312330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0" name="椭圆 185"/>
            <p:cNvSpPr/>
            <p:nvPr/>
          </p:nvSpPr>
          <p:spPr>
            <a:xfrm rot="14400000" flipH="1">
              <a:off x="6196099" y="4599996"/>
              <a:ext cx="293724" cy="1075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1" name="梯形 360"/>
            <p:cNvSpPr/>
            <p:nvPr/>
          </p:nvSpPr>
          <p:spPr>
            <a:xfrm>
              <a:off x="6902119" y="4982643"/>
              <a:ext cx="134402" cy="125409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2" name="组 187"/>
          <p:cNvGrpSpPr/>
          <p:nvPr/>
        </p:nvGrpSpPr>
        <p:grpSpPr>
          <a:xfrm>
            <a:off x="4841894" y="6272218"/>
            <a:ext cx="451888" cy="530247"/>
            <a:chOff x="6764469" y="4943204"/>
            <a:chExt cx="1108309" cy="1300493"/>
          </a:xfrm>
        </p:grpSpPr>
        <p:sp>
          <p:nvSpPr>
            <p:cNvPr id="363" name="椭圆 188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64" name="组 189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66" name="椭圆 191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7" name="椭圆 192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8" name="椭圆 193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65" name="梯形 364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9" name="组 194"/>
          <p:cNvGrpSpPr/>
          <p:nvPr/>
        </p:nvGrpSpPr>
        <p:grpSpPr>
          <a:xfrm>
            <a:off x="5218925" y="6272218"/>
            <a:ext cx="451888" cy="530247"/>
            <a:chOff x="6764469" y="4943204"/>
            <a:chExt cx="1108309" cy="1300493"/>
          </a:xfrm>
        </p:grpSpPr>
        <p:sp>
          <p:nvSpPr>
            <p:cNvPr id="370" name="椭圆 195"/>
            <p:cNvSpPr/>
            <p:nvPr/>
          </p:nvSpPr>
          <p:spPr>
            <a:xfrm>
              <a:off x="7190700" y="5481771"/>
              <a:ext cx="98761" cy="98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1" name="组 196"/>
            <p:cNvGrpSpPr/>
            <p:nvPr/>
          </p:nvGrpSpPr>
          <p:grpSpPr>
            <a:xfrm rot="1800000">
              <a:off x="6764469" y="4943204"/>
              <a:ext cx="1108309" cy="853525"/>
              <a:chOff x="6674314" y="4933967"/>
              <a:chExt cx="1108309" cy="853525"/>
            </a:xfrm>
          </p:grpSpPr>
          <p:sp>
            <p:nvSpPr>
              <p:cNvPr id="373" name="椭圆 198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4" name="椭圆 199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5" name="椭圆 200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2" name="梯形 371"/>
            <p:cNvSpPr/>
            <p:nvPr/>
          </p:nvSpPr>
          <p:spPr>
            <a:xfrm>
              <a:off x="7204901" y="5636985"/>
              <a:ext cx="65022" cy="606712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6" name="组 201"/>
          <p:cNvGrpSpPr/>
          <p:nvPr/>
        </p:nvGrpSpPr>
        <p:grpSpPr>
          <a:xfrm>
            <a:off x="3893080" y="6283910"/>
            <a:ext cx="451888" cy="518555"/>
            <a:chOff x="4766960" y="5015756"/>
            <a:chExt cx="981707" cy="1126538"/>
          </a:xfrm>
        </p:grpSpPr>
        <p:sp>
          <p:nvSpPr>
            <p:cNvPr id="377" name="椭圆 202"/>
            <p:cNvSpPr/>
            <p:nvPr/>
          </p:nvSpPr>
          <p:spPr>
            <a:xfrm>
              <a:off x="5336036" y="5467403"/>
              <a:ext cx="87480" cy="874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8" name="组 203"/>
            <p:cNvGrpSpPr/>
            <p:nvPr/>
          </p:nvGrpSpPr>
          <p:grpSpPr>
            <a:xfrm rot="18900000">
              <a:off x="4766960" y="5015756"/>
              <a:ext cx="981707" cy="756027"/>
              <a:chOff x="6674314" y="4933967"/>
              <a:chExt cx="1108309" cy="853525"/>
            </a:xfrm>
          </p:grpSpPr>
          <p:sp>
            <p:nvSpPr>
              <p:cNvPr id="380" name="椭圆 205"/>
              <p:cNvSpPr/>
              <p:nvPr/>
            </p:nvSpPr>
            <p:spPr>
              <a:xfrm>
                <a:off x="7169576" y="4933967"/>
                <a:ext cx="143496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1" name="椭圆 206"/>
              <p:cNvSpPr/>
              <p:nvPr/>
            </p:nvSpPr>
            <p:spPr>
              <a:xfrm rot="7200000">
                <a:off x="7446998" y="5451866"/>
                <a:ext cx="151100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2" name="椭圆 207"/>
              <p:cNvSpPr/>
              <p:nvPr/>
            </p:nvSpPr>
            <p:spPr>
              <a:xfrm rot="14400000" flipH="1">
                <a:off x="6863340" y="5451866"/>
                <a:ext cx="142099" cy="5201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9" name="梯形 378"/>
            <p:cNvSpPr/>
            <p:nvPr/>
          </p:nvSpPr>
          <p:spPr>
            <a:xfrm>
              <a:off x="5348615" y="5604887"/>
              <a:ext cx="57595" cy="537407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20308" y="1846039"/>
            <a:ext cx="5624836" cy="39703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研究成果</a:t>
            </a:r>
            <a:r>
              <a:rPr lang="zh-TW" altLang="en-US" sz="2800" dirty="0">
                <a:latin typeface="+mn-ea"/>
              </a:rPr>
              <a:t>：</a:t>
            </a:r>
            <a:endParaRPr lang="en-US" altLang="zh-TW" sz="2800" dirty="0" smtClean="0">
              <a:latin typeface="+mn-ea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精準預測用電峰值與走勢</a:t>
            </a:r>
            <a:endParaRPr lang="en-US" altLang="zh-TW" sz="2800" dirty="0" smtClean="0">
              <a:latin typeface="+mn-ea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+mn-ea"/>
              </a:rPr>
              <a:t>依用電特性</a:t>
            </a:r>
            <a:r>
              <a:rPr lang="zh-TW" altLang="en-US" sz="2800" dirty="0" smtClean="0">
                <a:latin typeface="+mn-ea"/>
              </a:rPr>
              <a:t>分</a:t>
            </a:r>
            <a:r>
              <a:rPr lang="zh-TW" altLang="en-US" sz="2800" dirty="0">
                <a:latin typeface="+mn-ea"/>
              </a:rPr>
              <a:t>群</a:t>
            </a:r>
            <a:endParaRPr lang="en-US" altLang="zh-TW" sz="28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未來展望</a:t>
            </a:r>
            <a:endParaRPr lang="en-US" altLang="zh-TW" sz="2800" dirty="0" smtClean="0">
              <a:latin typeface="+mn-ea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地方</a:t>
            </a:r>
            <a:r>
              <a:rPr lang="zh-TW" altLang="en-US" sz="2800" dirty="0">
                <a:latin typeface="+mn-ea"/>
              </a:rPr>
              <a:t>分群用電</a:t>
            </a:r>
            <a:r>
              <a:rPr lang="zh-TW" altLang="en-US" sz="2800" dirty="0" smtClean="0">
                <a:latin typeface="+mn-ea"/>
              </a:rPr>
              <a:t>預測</a:t>
            </a:r>
            <a:endParaRPr lang="en-US" altLang="zh-TW" sz="28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+mn-ea"/>
            </a:endParaRPr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909" y="85051"/>
            <a:ext cx="3124976" cy="201797"/>
          </a:xfrm>
          <a:prstGeom prst="rect">
            <a:avLst/>
          </a:prstGeom>
        </p:spPr>
      </p:pic>
      <p:sp>
        <p:nvSpPr>
          <p:cNvPr id="72" name="任意形状 27"/>
          <p:cNvSpPr/>
          <p:nvPr/>
        </p:nvSpPr>
        <p:spPr>
          <a:xfrm>
            <a:off x="6975645" y="6407060"/>
            <a:ext cx="1826888" cy="448519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3" name="任意形状 28"/>
          <p:cNvSpPr/>
          <p:nvPr/>
        </p:nvSpPr>
        <p:spPr>
          <a:xfrm>
            <a:off x="6003230" y="6536562"/>
            <a:ext cx="1299403" cy="319017"/>
          </a:xfrm>
          <a:custGeom>
            <a:avLst/>
            <a:gdLst>
              <a:gd name="connsiteX0" fmla="*/ 1247000 w 2520879"/>
              <a:gd name="connsiteY0" fmla="*/ 0 h 618901"/>
              <a:gd name="connsiteX1" fmla="*/ 1604038 w 2520879"/>
              <a:gd name="connsiteY1" fmla="*/ 236661 h 618901"/>
              <a:gd name="connsiteX2" fmla="*/ 1609756 w 2520879"/>
              <a:gd name="connsiteY2" fmla="*/ 264982 h 618901"/>
              <a:gd name="connsiteX3" fmla="*/ 1618445 w 2520879"/>
              <a:gd name="connsiteY3" fmla="*/ 242851 h 618901"/>
              <a:gd name="connsiteX4" fmla="*/ 1911425 w 2520879"/>
              <a:gd name="connsiteY4" fmla="*/ 77913 h 618901"/>
              <a:gd name="connsiteX5" fmla="*/ 2195495 w 2520879"/>
              <a:gd name="connsiteY5" fmla="*/ 228951 h 618901"/>
              <a:gd name="connsiteX6" fmla="*/ 2198826 w 2520879"/>
              <a:gd name="connsiteY6" fmla="*/ 235088 h 618901"/>
              <a:gd name="connsiteX7" fmla="*/ 2200216 w 2520879"/>
              <a:gd name="connsiteY7" fmla="*/ 234731 h 618901"/>
              <a:gd name="connsiteX8" fmla="*/ 2254001 w 2520879"/>
              <a:gd name="connsiteY8" fmla="*/ 229309 h 618901"/>
              <a:gd name="connsiteX9" fmla="*/ 2515457 w 2520879"/>
              <a:gd name="connsiteY9" fmla="*/ 442401 h 618901"/>
              <a:gd name="connsiteX10" fmla="*/ 2520740 w 2520879"/>
              <a:gd name="connsiteY10" fmla="*/ 494805 h 618901"/>
              <a:gd name="connsiteX11" fmla="*/ 2520879 w 2520879"/>
              <a:gd name="connsiteY11" fmla="*/ 494805 h 618901"/>
              <a:gd name="connsiteX12" fmla="*/ 2520879 w 2520879"/>
              <a:gd name="connsiteY12" fmla="*/ 496184 h 618901"/>
              <a:gd name="connsiteX13" fmla="*/ 2520879 w 2520879"/>
              <a:gd name="connsiteY13" fmla="*/ 496186 h 618901"/>
              <a:gd name="connsiteX14" fmla="*/ 2520879 w 2520879"/>
              <a:gd name="connsiteY14" fmla="*/ 496189 h 618901"/>
              <a:gd name="connsiteX15" fmla="*/ 2520879 w 2520879"/>
              <a:gd name="connsiteY15" fmla="*/ 567071 h 618901"/>
              <a:gd name="connsiteX16" fmla="*/ 2520879 w 2520879"/>
              <a:gd name="connsiteY16" fmla="*/ 618901 h 618901"/>
              <a:gd name="connsiteX17" fmla="*/ 1309154 w 2520879"/>
              <a:gd name="connsiteY17" fmla="*/ 618901 h 618901"/>
              <a:gd name="connsiteX18" fmla="*/ 1309154 w 2520879"/>
              <a:gd name="connsiteY18" fmla="*/ 618900 h 618901"/>
              <a:gd name="connsiteX19" fmla="*/ 0 w 2520879"/>
              <a:gd name="connsiteY19" fmla="*/ 618900 h 618901"/>
              <a:gd name="connsiteX20" fmla="*/ 0 w 2520879"/>
              <a:gd name="connsiteY20" fmla="*/ 533782 h 618901"/>
              <a:gd name="connsiteX21" fmla="*/ 191 w 2520879"/>
              <a:gd name="connsiteY21" fmla="*/ 533782 h 618901"/>
              <a:gd name="connsiteX22" fmla="*/ 0 w 2520879"/>
              <a:gd name="connsiteY22" fmla="*/ 531884 h 618901"/>
              <a:gd name="connsiteX23" fmla="*/ 243094 w 2520879"/>
              <a:gd name="connsiteY23" fmla="*/ 288789 h 618901"/>
              <a:gd name="connsiteX24" fmla="*/ 379010 w 2520879"/>
              <a:gd name="connsiteY24" fmla="*/ 330306 h 618901"/>
              <a:gd name="connsiteX25" fmla="*/ 396622 w 2520879"/>
              <a:gd name="connsiteY25" fmla="*/ 344837 h 618901"/>
              <a:gd name="connsiteX26" fmla="*/ 397885 w 2520879"/>
              <a:gd name="connsiteY26" fmla="*/ 340770 h 618901"/>
              <a:gd name="connsiteX27" fmla="*/ 685872 w 2520879"/>
              <a:gd name="connsiteY27" fmla="*/ 149879 h 618901"/>
              <a:gd name="connsiteX28" fmla="*/ 860622 w 2520879"/>
              <a:gd name="connsiteY28" fmla="*/ 203258 h 618901"/>
              <a:gd name="connsiteX29" fmla="*/ 893409 w 2520879"/>
              <a:gd name="connsiteY29" fmla="*/ 230310 h 618901"/>
              <a:gd name="connsiteX30" fmla="*/ 925688 w 2520879"/>
              <a:gd name="connsiteY30" fmla="*/ 170840 h 618901"/>
              <a:gd name="connsiteX31" fmla="*/ 1247000 w 2520879"/>
              <a:gd name="connsiteY31" fmla="*/ 0 h 61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0879" h="618901">
                <a:moveTo>
                  <a:pt x="1247000" y="0"/>
                </a:moveTo>
                <a:cubicBezTo>
                  <a:pt x="1407504" y="0"/>
                  <a:pt x="1545215" y="97585"/>
                  <a:pt x="1604038" y="236661"/>
                </a:cubicBezTo>
                <a:lnTo>
                  <a:pt x="1609756" y="264982"/>
                </a:lnTo>
                <a:lnTo>
                  <a:pt x="1618445" y="242851"/>
                </a:lnTo>
                <a:cubicBezTo>
                  <a:pt x="1678529" y="143967"/>
                  <a:pt x="1787263" y="77913"/>
                  <a:pt x="1911425" y="77913"/>
                </a:cubicBezTo>
                <a:cubicBezTo>
                  <a:pt x="2029675" y="77913"/>
                  <a:pt x="2133931" y="137826"/>
                  <a:pt x="2195495" y="228951"/>
                </a:cubicBezTo>
                <a:lnTo>
                  <a:pt x="2198826" y="235088"/>
                </a:lnTo>
                <a:lnTo>
                  <a:pt x="2200216" y="234731"/>
                </a:lnTo>
                <a:cubicBezTo>
                  <a:pt x="2217589" y="231176"/>
                  <a:pt x="2235577" y="229309"/>
                  <a:pt x="2254001" y="229309"/>
                </a:cubicBezTo>
                <a:cubicBezTo>
                  <a:pt x="2382970" y="229309"/>
                  <a:pt x="2490572" y="320790"/>
                  <a:pt x="2515457" y="442401"/>
                </a:cubicBezTo>
                <a:lnTo>
                  <a:pt x="2520740" y="494805"/>
                </a:lnTo>
                <a:lnTo>
                  <a:pt x="2520879" y="494805"/>
                </a:lnTo>
                <a:lnTo>
                  <a:pt x="2520879" y="496184"/>
                </a:lnTo>
                <a:lnTo>
                  <a:pt x="2520879" y="496186"/>
                </a:lnTo>
                <a:lnTo>
                  <a:pt x="2520879" y="496189"/>
                </a:lnTo>
                <a:lnTo>
                  <a:pt x="2520879" y="567071"/>
                </a:lnTo>
                <a:lnTo>
                  <a:pt x="2520879" y="618901"/>
                </a:lnTo>
                <a:lnTo>
                  <a:pt x="1309154" y="618901"/>
                </a:lnTo>
                <a:lnTo>
                  <a:pt x="1309154" y="618900"/>
                </a:lnTo>
                <a:lnTo>
                  <a:pt x="0" y="618900"/>
                </a:lnTo>
                <a:lnTo>
                  <a:pt x="0" y="533782"/>
                </a:lnTo>
                <a:lnTo>
                  <a:pt x="191" y="533782"/>
                </a:lnTo>
                <a:lnTo>
                  <a:pt x="0" y="531884"/>
                </a:lnTo>
                <a:cubicBezTo>
                  <a:pt x="0" y="397626"/>
                  <a:pt x="108837" y="288789"/>
                  <a:pt x="243094" y="288789"/>
                </a:cubicBezTo>
                <a:cubicBezTo>
                  <a:pt x="293440" y="288789"/>
                  <a:pt x="340212" y="304095"/>
                  <a:pt x="379010" y="330306"/>
                </a:cubicBezTo>
                <a:lnTo>
                  <a:pt x="396622" y="344837"/>
                </a:lnTo>
                <a:lnTo>
                  <a:pt x="397885" y="340770"/>
                </a:lnTo>
                <a:cubicBezTo>
                  <a:pt x="445332" y="228591"/>
                  <a:pt x="556410" y="149879"/>
                  <a:pt x="685872" y="149879"/>
                </a:cubicBezTo>
                <a:cubicBezTo>
                  <a:pt x="750603" y="149879"/>
                  <a:pt x="810738" y="169557"/>
                  <a:pt x="860622" y="203258"/>
                </a:cubicBezTo>
                <a:lnTo>
                  <a:pt x="893409" y="230310"/>
                </a:lnTo>
                <a:lnTo>
                  <a:pt x="925688" y="170840"/>
                </a:lnTo>
                <a:cubicBezTo>
                  <a:pt x="995323" y="67767"/>
                  <a:pt x="1113247" y="0"/>
                  <a:pt x="1247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75" name="组 46"/>
          <p:cNvGrpSpPr/>
          <p:nvPr/>
        </p:nvGrpSpPr>
        <p:grpSpPr>
          <a:xfrm>
            <a:off x="10736639" y="5627740"/>
            <a:ext cx="691921" cy="983256"/>
            <a:chOff x="10788212" y="1325777"/>
            <a:chExt cx="835399" cy="11871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6" name="三角形 47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三角形 48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三角形 49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0" name="组 51"/>
          <p:cNvGrpSpPr/>
          <p:nvPr/>
        </p:nvGrpSpPr>
        <p:grpSpPr>
          <a:xfrm>
            <a:off x="11148226" y="5769965"/>
            <a:ext cx="691921" cy="983256"/>
            <a:chOff x="10788212" y="1325777"/>
            <a:chExt cx="835399" cy="1187146"/>
          </a:xfrm>
          <a:solidFill>
            <a:schemeClr val="accent2">
              <a:lumMod val="75000"/>
            </a:schemeClr>
          </a:solidFill>
        </p:grpSpPr>
        <p:sp>
          <p:nvSpPr>
            <p:cNvPr id="81" name="三角形 52"/>
            <p:cNvSpPr/>
            <p:nvPr/>
          </p:nvSpPr>
          <p:spPr>
            <a:xfrm>
              <a:off x="10788212" y="132577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三角形 53"/>
            <p:cNvSpPr/>
            <p:nvPr/>
          </p:nvSpPr>
          <p:spPr>
            <a:xfrm>
              <a:off x="10788212" y="1585832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三角形 54"/>
            <p:cNvSpPr/>
            <p:nvPr/>
          </p:nvSpPr>
          <p:spPr>
            <a:xfrm>
              <a:off x="10788212" y="1845887"/>
              <a:ext cx="835399" cy="3382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1142980" y="1924102"/>
              <a:ext cx="125864" cy="588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052" name="Picture 4" descr="「彩虹」的圖片搜尋結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151">
            <a:off x="8992561" y="509311"/>
            <a:ext cx="2950306" cy="16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组 126"/>
          <p:cNvGrpSpPr/>
          <p:nvPr/>
        </p:nvGrpSpPr>
        <p:grpSpPr>
          <a:xfrm>
            <a:off x="9108971" y="6087364"/>
            <a:ext cx="1490936" cy="722149"/>
            <a:chOff x="4951787" y="560189"/>
            <a:chExt cx="5829834" cy="2823737"/>
          </a:xfrm>
        </p:grpSpPr>
        <p:grpSp>
          <p:nvGrpSpPr>
            <p:cNvPr id="86" name="组 127"/>
            <p:cNvGrpSpPr/>
            <p:nvPr/>
          </p:nvGrpSpPr>
          <p:grpSpPr>
            <a:xfrm>
              <a:off x="4951787" y="560189"/>
              <a:ext cx="5829834" cy="2375758"/>
              <a:chOff x="1453995" y="4027990"/>
              <a:chExt cx="1760980" cy="717630"/>
            </a:xfrm>
          </p:grpSpPr>
          <p:sp>
            <p:nvSpPr>
              <p:cNvPr id="99" name="同侧圆角矩形 140"/>
              <p:cNvSpPr/>
              <p:nvPr/>
            </p:nvSpPr>
            <p:spPr>
              <a:xfrm>
                <a:off x="1761026" y="4027990"/>
                <a:ext cx="1146918" cy="3122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圆角矩形 141"/>
              <p:cNvSpPr/>
              <p:nvPr/>
            </p:nvSpPr>
            <p:spPr>
              <a:xfrm>
                <a:off x="1453995" y="4340199"/>
                <a:ext cx="1760980" cy="40542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7" name="单圆角矩形 128"/>
            <p:cNvSpPr/>
            <p:nvPr/>
          </p:nvSpPr>
          <p:spPr>
            <a:xfrm flipH="1">
              <a:off x="6144870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单圆角矩形 129"/>
            <p:cNvSpPr/>
            <p:nvPr/>
          </p:nvSpPr>
          <p:spPr>
            <a:xfrm>
              <a:off x="7976458" y="714694"/>
              <a:ext cx="1630286" cy="864795"/>
            </a:xfrm>
            <a:prstGeom prst="round1Rect">
              <a:avLst>
                <a:gd name="adj" fmla="val 5000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9" name="组 130"/>
            <p:cNvGrpSpPr/>
            <p:nvPr/>
          </p:nvGrpSpPr>
          <p:grpSpPr>
            <a:xfrm>
              <a:off x="6141891" y="2154323"/>
              <a:ext cx="1229603" cy="1229603"/>
              <a:chOff x="6141891" y="2154323"/>
              <a:chExt cx="1229603" cy="1229603"/>
            </a:xfrm>
          </p:grpSpPr>
          <p:sp>
            <p:nvSpPr>
              <p:cNvPr id="96" name="椭圆 137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138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139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0" name="组 131"/>
            <p:cNvGrpSpPr/>
            <p:nvPr/>
          </p:nvGrpSpPr>
          <p:grpSpPr>
            <a:xfrm>
              <a:off x="8377141" y="2154323"/>
              <a:ext cx="1229603" cy="1229603"/>
              <a:chOff x="6141891" y="2154323"/>
              <a:chExt cx="1229603" cy="1229603"/>
            </a:xfrm>
          </p:grpSpPr>
          <p:sp>
            <p:nvSpPr>
              <p:cNvPr id="93" name="椭圆 134"/>
              <p:cNvSpPr/>
              <p:nvPr/>
            </p:nvSpPr>
            <p:spPr>
              <a:xfrm>
                <a:off x="6141891" y="2154323"/>
                <a:ext cx="1229603" cy="12296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135"/>
              <p:cNvSpPr/>
              <p:nvPr/>
            </p:nvSpPr>
            <p:spPr>
              <a:xfrm>
                <a:off x="6430237" y="2442670"/>
                <a:ext cx="652910" cy="65290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136"/>
              <p:cNvSpPr/>
              <p:nvPr/>
            </p:nvSpPr>
            <p:spPr>
              <a:xfrm>
                <a:off x="6479000" y="2491433"/>
                <a:ext cx="555384" cy="55538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椭圆 132"/>
            <p:cNvSpPr/>
            <p:nvPr/>
          </p:nvSpPr>
          <p:spPr>
            <a:xfrm>
              <a:off x="7489601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133"/>
            <p:cNvSpPr/>
            <p:nvPr/>
          </p:nvSpPr>
          <p:spPr>
            <a:xfrm>
              <a:off x="8037326" y="1859003"/>
              <a:ext cx="218228" cy="21822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1" name="矩形 100"/>
          <p:cNvSpPr/>
          <p:nvPr/>
        </p:nvSpPr>
        <p:spPr>
          <a:xfrm>
            <a:off x="5653043" y="1904197"/>
            <a:ext cx="4472091" cy="33239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應用價值：</a:t>
            </a:r>
            <a:endParaRPr lang="en-US" altLang="zh-TW" sz="2800" dirty="0" smtClean="0">
              <a:latin typeface="+mn-ea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用電預警與電力調度</a:t>
            </a:r>
            <a:endParaRPr lang="en-US" altLang="zh-TW" sz="2800" dirty="0" smtClean="0">
              <a:latin typeface="+mn-ea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時間電價制定</a:t>
            </a:r>
            <a:endParaRPr lang="en-US" altLang="zh-TW" sz="28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61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C1F0"/>
      </a:accent1>
      <a:accent2>
        <a:srgbClr val="34BFB1"/>
      </a:accent2>
      <a:accent3>
        <a:srgbClr val="98CB37"/>
      </a:accent3>
      <a:accent4>
        <a:srgbClr val="FEC650"/>
      </a:accent4>
      <a:accent5>
        <a:srgbClr val="F43E33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2D050"/>
      </a:accent1>
      <a:accent2>
        <a:srgbClr val="00B050"/>
      </a:accent2>
      <a:accent3>
        <a:srgbClr val="00B0F0"/>
      </a:accent3>
      <a:accent4>
        <a:srgbClr val="0070C0"/>
      </a:accent4>
      <a:accent5>
        <a:srgbClr val="00206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1653</TotalTime>
  <Words>472</Words>
  <Application>Microsoft Macintosh PowerPoint</Application>
  <PresentationFormat>Widescreen</PresentationFormat>
  <Paragraphs>153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Calibri</vt:lpstr>
      <vt:lpstr>Calibri Light</vt:lpstr>
      <vt:lpstr>Century Gothic</vt:lpstr>
      <vt:lpstr>Microsoft JhengHei</vt:lpstr>
      <vt:lpstr>Segoe UI</vt:lpstr>
      <vt:lpstr>Segoe UI Light</vt:lpstr>
      <vt:lpstr>宋体</vt:lpstr>
      <vt:lpstr>微軟正黑體</vt:lpstr>
      <vt:lpstr>微软雅黑</vt:lpstr>
      <vt:lpstr>新細明體</vt:lpstr>
      <vt:lpstr>Arial</vt:lpstr>
      <vt:lpstr>模板页面</vt:lpstr>
      <vt:lpstr>Office 主题</vt:lpstr>
      <vt:lpstr>OfficePLUS</vt:lpstr>
      <vt:lpstr>1_模板页面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Amy Huang</cp:lastModifiedBy>
  <cp:revision>215</cp:revision>
  <dcterms:created xsi:type="dcterms:W3CDTF">2015-08-18T02:51:41Z</dcterms:created>
  <dcterms:modified xsi:type="dcterms:W3CDTF">2018-02-26T14:44:27Z</dcterms:modified>
</cp:coreProperties>
</file>